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3" r:id="rId10"/>
    <p:sldId id="288" r:id="rId11"/>
    <p:sldId id="310" r:id="rId12"/>
    <p:sldId id="290" r:id="rId13"/>
    <p:sldId id="304" r:id="rId14"/>
    <p:sldId id="305" r:id="rId15"/>
    <p:sldId id="306" r:id="rId16"/>
    <p:sldId id="307" r:id="rId17"/>
    <p:sldId id="308" r:id="rId18"/>
    <p:sldId id="309" r:id="rId19"/>
    <p:sldId id="258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2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katerina Bakhman" userId="2fcf1038ca56f836" providerId="LiveId" clId="{ED9DB705-C1EE-422A-94D1-5FE3F881F65F}"/>
    <pc:docChg chg="undo custSel addSld modSld">
      <pc:chgData name="Ekaterina Bakhman" userId="2fcf1038ca56f836" providerId="LiveId" clId="{ED9DB705-C1EE-422A-94D1-5FE3F881F65F}" dt="2023-01-18T19:54:41.612" v="1163" actId="20577"/>
      <pc:docMkLst>
        <pc:docMk/>
      </pc:docMkLst>
      <pc:sldChg chg="addSp delSp modSp mod">
        <pc:chgData name="Ekaterina Bakhman" userId="2fcf1038ca56f836" providerId="LiveId" clId="{ED9DB705-C1EE-422A-94D1-5FE3F881F65F}" dt="2023-01-18T19:18:44.458" v="359" actId="20577"/>
        <pc:sldMkLst>
          <pc:docMk/>
          <pc:sldMk cId="217621917" sldId="256"/>
        </pc:sldMkLst>
        <pc:spChg chg="mod">
          <ac:chgData name="Ekaterina Bakhman" userId="2fcf1038ca56f836" providerId="LiveId" clId="{ED9DB705-C1EE-422A-94D1-5FE3F881F65F}" dt="2023-01-18T19:14:19.259" v="38"/>
          <ac:spMkLst>
            <pc:docMk/>
            <pc:sldMk cId="217621917" sldId="256"/>
            <ac:spMk id="2" creationId="{366CF4C3-F4A9-11DE-1EB0-05E0B808DC2C}"/>
          </ac:spMkLst>
        </pc:spChg>
        <pc:spChg chg="mod">
          <ac:chgData name="Ekaterina Bakhman" userId="2fcf1038ca56f836" providerId="LiveId" clId="{ED9DB705-C1EE-422A-94D1-5FE3F881F65F}" dt="2023-01-18T19:18:44.458" v="359" actId="20577"/>
          <ac:spMkLst>
            <pc:docMk/>
            <pc:sldMk cId="217621917" sldId="256"/>
            <ac:spMk id="3" creationId="{E356E05D-F7D3-3EA2-E1B9-FDF012FB5C2A}"/>
          </ac:spMkLst>
        </pc:spChg>
        <pc:spChg chg="add del mod">
          <ac:chgData name="Ekaterina Bakhman" userId="2fcf1038ca56f836" providerId="LiveId" clId="{ED9DB705-C1EE-422A-94D1-5FE3F881F65F}" dt="2023-01-18T19:18:29.330" v="350" actId="478"/>
          <ac:spMkLst>
            <pc:docMk/>
            <pc:sldMk cId="217621917" sldId="256"/>
            <ac:spMk id="5" creationId="{F7DA7FE9-7F2D-6346-A3C2-9953D2920428}"/>
          </ac:spMkLst>
        </pc:spChg>
        <pc:spChg chg="mod">
          <ac:chgData name="Ekaterina Bakhman" userId="2fcf1038ca56f836" providerId="LiveId" clId="{ED9DB705-C1EE-422A-94D1-5FE3F881F65F}" dt="2023-01-18T19:18:20.702" v="348" actId="20577"/>
          <ac:spMkLst>
            <pc:docMk/>
            <pc:sldMk cId="217621917" sldId="256"/>
            <ac:spMk id="10" creationId="{97EE2E94-E9BA-F11D-A856-9846A19D0BBD}"/>
          </ac:spMkLst>
        </pc:spChg>
      </pc:sldChg>
      <pc:sldChg chg="addSp delSp modSp add mod">
        <pc:chgData name="Ekaterina Bakhman" userId="2fcf1038ca56f836" providerId="LiveId" clId="{ED9DB705-C1EE-422A-94D1-5FE3F881F65F}" dt="2023-01-18T19:38:41.165" v="651" actId="1076"/>
        <pc:sldMkLst>
          <pc:docMk/>
          <pc:sldMk cId="1190222407" sldId="279"/>
        </pc:sldMkLst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2" creationId="{20A99B79-C774-1D8C-EF27-0D07C1FA878C}"/>
          </ac:spMkLst>
        </pc:spChg>
        <pc:spChg chg="mod">
          <ac:chgData name="Ekaterina Bakhman" userId="2fcf1038ca56f836" providerId="LiveId" clId="{ED9DB705-C1EE-422A-94D1-5FE3F881F65F}" dt="2023-01-18T19:22:27.972" v="382" actId="20577"/>
          <ac:spMkLst>
            <pc:docMk/>
            <pc:sldMk cId="1190222407" sldId="279"/>
            <ac:spMk id="3" creationId="{3C2A70B6-1B25-0D20-3899-03B17CCAAC98}"/>
          </ac:spMkLst>
        </pc:spChg>
        <pc:spChg chg="mod">
          <ac:chgData name="Ekaterina Bakhman" userId="2fcf1038ca56f836" providerId="LiveId" clId="{ED9DB705-C1EE-422A-94D1-5FE3F881F65F}" dt="2023-01-18T19:38:41.165" v="651" actId="1076"/>
          <ac:spMkLst>
            <pc:docMk/>
            <pc:sldMk cId="1190222407" sldId="279"/>
            <ac:spMk id="4" creationId="{993BCD36-5AC7-6F08-623A-AAEC34F2FD32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5" creationId="{4A166323-0BAF-02EC-6926-8E620C64B914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6" creationId="{1C1BB7AD-7087-D974-E39B-F5C0EE439488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7" creationId="{552EB0A6-ED12-735C-4F21-1C22CAEA9BCE}"/>
          </ac:spMkLst>
        </pc:spChg>
        <pc:spChg chg="del">
          <ac:chgData name="Ekaterina Bakhman" userId="2fcf1038ca56f836" providerId="LiveId" clId="{ED9DB705-C1EE-422A-94D1-5FE3F881F65F}" dt="2023-01-18T19:23:24.191" v="384" actId="478"/>
          <ac:spMkLst>
            <pc:docMk/>
            <pc:sldMk cId="1190222407" sldId="279"/>
            <ac:spMk id="8" creationId="{F3616E80-8CDE-F985-3395-BB026B8C29AF}"/>
          </ac:spMkLst>
        </pc:spChg>
        <pc:spChg chg="del mod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9" creationId="{D9A7AD9F-4742-DE8F-61AF-E9E98F323E8E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0" creationId="{1477A67C-C711-6EAC-B088-982AB1C71EBE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1" creationId="{D13B1FB0-435F-39BE-671C-CE7117925332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12" creationId="{9DBB9791-B4D6-46F5-2E2B-DC35EE09BBC9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13" creationId="{FD846ABF-24E1-9FEE-6A78-5C275A79D6DB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4" creationId="{749C2729-0976-E1BD-BD19-AD46FFA64FBC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5" creationId="{4B08581C-32A4-1C96-5F08-306D73881FB0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6" creationId="{055AE616-7449-2546-3F76-6FBD5351C997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7" creationId="{C8FF87BE-FBBC-99C1-DF4C-0123D1938B60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8" creationId="{82BEBE9D-8AB2-2B5E-DC10-3633CC5960CC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19" creationId="{62DD2BF2-C32C-E3EC-BE0C-77D8503EA2E2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20" creationId="{FE4EA76A-B0BD-BD97-279B-CE40CF60E510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21" creationId="{E3A0188F-A729-43BE-3E90-BB3EF0A6EC07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2" creationId="{70AB93F3-B20D-047F-4003-CF142D28678C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3" creationId="{4C87C1DE-AA8D-69D9-BE44-8E87220A0EC2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4" creationId="{66965405-8C0F-7882-1A99-F07E30D9F35B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5" creationId="{946C7069-7103-1276-588C-4F9E5098A710}"/>
          </ac:spMkLst>
        </pc:spChg>
        <pc:spChg chg="add mod">
          <ac:chgData name="Ekaterina Bakhman" userId="2fcf1038ca56f836" providerId="LiveId" clId="{ED9DB705-C1EE-422A-94D1-5FE3F881F65F}" dt="2023-01-18T19:38:31.081" v="650" actId="1036"/>
          <ac:spMkLst>
            <pc:docMk/>
            <pc:sldMk cId="1190222407" sldId="279"/>
            <ac:spMk id="26" creationId="{18BA653D-DBBB-22CB-72F5-7E008B7EAEE7}"/>
          </ac:spMkLst>
        </pc:spChg>
        <pc:spChg chg="del">
          <ac:chgData name="Ekaterina Bakhman" userId="2fcf1038ca56f836" providerId="LiveId" clId="{ED9DB705-C1EE-422A-94D1-5FE3F881F65F}" dt="2023-01-18T19:23:48.148" v="388" actId="478"/>
          <ac:spMkLst>
            <pc:docMk/>
            <pc:sldMk cId="1190222407" sldId="279"/>
            <ac:spMk id="27" creationId="{9416E3D4-02DB-2234-BD91-EBCE8D842396}"/>
          </ac:spMkLst>
        </pc:spChg>
      </pc:sldChg>
      <pc:sldChg chg="addSp delSp modSp add mod">
        <pc:chgData name="Ekaterina Bakhman" userId="2fcf1038ca56f836" providerId="LiveId" clId="{ED9DB705-C1EE-422A-94D1-5FE3F881F65F}" dt="2023-01-18T19:54:41.612" v="1163" actId="20577"/>
        <pc:sldMkLst>
          <pc:docMk/>
          <pc:sldMk cId="3490564475" sldId="280"/>
        </pc:sldMkLst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2" creationId="{B4ECF9CD-C7F2-C6A6-5515-9963DB66CD01}"/>
          </ac:spMkLst>
        </pc:spChg>
        <pc:spChg chg="mod">
          <ac:chgData name="Ekaterina Bakhman" userId="2fcf1038ca56f836" providerId="LiveId" clId="{ED9DB705-C1EE-422A-94D1-5FE3F881F65F}" dt="2023-01-18T19:39:22.207" v="675" actId="20577"/>
          <ac:spMkLst>
            <pc:docMk/>
            <pc:sldMk cId="3490564475" sldId="280"/>
            <ac:spMk id="3" creationId="{3C2A70B6-1B25-0D20-3899-03B17CCAAC98}"/>
          </ac:spMkLst>
        </pc:spChg>
        <pc:spChg chg="mod">
          <ac:chgData name="Ekaterina Bakhman" userId="2fcf1038ca56f836" providerId="LiveId" clId="{ED9DB705-C1EE-422A-94D1-5FE3F881F65F}" dt="2023-01-18T19:54:41.612" v="1163" actId="20577"/>
          <ac:spMkLst>
            <pc:docMk/>
            <pc:sldMk cId="3490564475" sldId="280"/>
            <ac:spMk id="4" creationId="{993BCD36-5AC7-6F08-623A-AAEC34F2FD32}"/>
          </ac:spMkLst>
        </pc:spChg>
        <pc:spChg chg="add del mod">
          <ac:chgData name="Ekaterina Bakhman" userId="2fcf1038ca56f836" providerId="LiveId" clId="{ED9DB705-C1EE-422A-94D1-5FE3F881F65F}" dt="2023-01-18T19:43:25.724" v="688" actId="478"/>
          <ac:spMkLst>
            <pc:docMk/>
            <pc:sldMk cId="3490564475" sldId="280"/>
            <ac:spMk id="5" creationId="{202ADC99-FA50-A755-A085-81CB4D645697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6" creationId="{FC66C7F4-85CE-0ADB-AD60-4B2FAB740A22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7" creationId="{79EB8468-BC9B-7378-FD1C-0AA96E40EBB1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8" creationId="{F3616E80-8CDE-F985-3395-BB026B8C29AF}"/>
          </ac:spMkLst>
        </pc:spChg>
        <pc:spChg chg="del mod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9" creationId="{D9A7AD9F-4742-DE8F-61AF-E9E98F323E8E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0" creationId="{1477A67C-C711-6EAC-B088-982AB1C71EBE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1" creationId="{D13B1FB0-435F-39BE-671C-CE7117925332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12" creationId="{693350EA-FEED-B41F-8510-BE21C77DA7FD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13" creationId="{4AA68AE2-3165-7203-BFB8-16374A67CA9B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4" creationId="{749C2729-0976-E1BD-BD19-AD46FFA64FBC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5" creationId="{4B08581C-32A4-1C96-5F08-306D73881FB0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6" creationId="{055AE616-7449-2546-3F76-6FBD5351C997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7" creationId="{C8FF87BE-FBBC-99C1-DF4C-0123D1938B60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8" creationId="{82BEBE9D-8AB2-2B5E-DC10-3633CC5960CC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19" creationId="{62DD2BF2-C32C-E3EC-BE0C-77D8503EA2E2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20" creationId="{4DF32669-8E14-0271-5F9E-C6D91AFDD2E4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21" creationId="{7AABFA05-3599-8AA0-DA2C-85BD990514C3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2" creationId="{70AB93F3-B20D-047F-4003-CF142D28678C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3" creationId="{4C87C1DE-AA8D-69D9-BE44-8E87220A0EC2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4" creationId="{66965405-8C0F-7882-1A99-F07E30D9F35B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5" creationId="{946C7069-7103-1276-588C-4F9E5098A710}"/>
          </ac:spMkLst>
        </pc:spChg>
        <pc:spChg chg="add mod">
          <ac:chgData name="Ekaterina Bakhman" userId="2fcf1038ca56f836" providerId="LiveId" clId="{ED9DB705-C1EE-422A-94D1-5FE3F881F65F}" dt="2023-01-18T19:52:51.955" v="1029" actId="14100"/>
          <ac:spMkLst>
            <pc:docMk/>
            <pc:sldMk cId="3490564475" sldId="280"/>
            <ac:spMk id="26" creationId="{583CEF7E-B09E-1E55-6A71-F6449561123C}"/>
          </ac:spMkLst>
        </pc:spChg>
        <pc:spChg chg="del">
          <ac:chgData name="Ekaterina Bakhman" userId="2fcf1038ca56f836" providerId="LiveId" clId="{ED9DB705-C1EE-422A-94D1-5FE3F881F65F}" dt="2023-01-18T19:41:54.295" v="677" actId="478"/>
          <ac:spMkLst>
            <pc:docMk/>
            <pc:sldMk cId="3490564475" sldId="280"/>
            <ac:spMk id="27" creationId="{9416E3D4-02DB-2234-BD91-EBCE8D842396}"/>
          </ac:spMkLst>
        </pc:spChg>
        <pc:spChg chg="add mod">
          <ac:chgData name="Ekaterina Bakhman" userId="2fcf1038ca56f836" providerId="LiveId" clId="{ED9DB705-C1EE-422A-94D1-5FE3F881F65F}" dt="2023-01-18T19:53:09.598" v="1037" actId="1035"/>
          <ac:spMkLst>
            <pc:docMk/>
            <pc:sldMk cId="3490564475" sldId="280"/>
            <ac:spMk id="28" creationId="{AE1EC462-400C-1B8E-D4F0-D2A9B4643776}"/>
          </ac:spMkLst>
        </pc:spChg>
        <pc:spChg chg="add del mod">
          <ac:chgData name="Ekaterina Bakhman" userId="2fcf1038ca56f836" providerId="LiveId" clId="{ED9DB705-C1EE-422A-94D1-5FE3F881F65F}" dt="2023-01-18T19:46:43.766" v="743" actId="478"/>
          <ac:spMkLst>
            <pc:docMk/>
            <pc:sldMk cId="3490564475" sldId="280"/>
            <ac:spMk id="29" creationId="{FDBBBAEB-AEFD-C92B-A427-07200FB8B8A0}"/>
          </ac:spMkLst>
        </pc:spChg>
        <pc:spChg chg="add mod">
          <ac:chgData name="Ekaterina Bakhman" userId="2fcf1038ca56f836" providerId="LiveId" clId="{ED9DB705-C1EE-422A-94D1-5FE3F881F65F}" dt="2023-01-18T19:53:12.760" v="1040" actId="1035"/>
          <ac:spMkLst>
            <pc:docMk/>
            <pc:sldMk cId="3490564475" sldId="280"/>
            <ac:spMk id="30" creationId="{00CBD415-5D88-5DC4-BCDC-AA40000871D2}"/>
          </ac:spMkLst>
        </pc:spChg>
        <pc:spChg chg="add mod">
          <ac:chgData name="Ekaterina Bakhman" userId="2fcf1038ca56f836" providerId="LiveId" clId="{ED9DB705-C1EE-422A-94D1-5FE3F881F65F}" dt="2023-01-18T19:53:17.042" v="1045" actId="1035"/>
          <ac:spMkLst>
            <pc:docMk/>
            <pc:sldMk cId="3490564475" sldId="280"/>
            <ac:spMk id="31" creationId="{2A647F2A-E938-E256-A8E0-94D4FC31A980}"/>
          </ac:spMkLst>
        </pc:spChg>
        <pc:spChg chg="add mod">
          <ac:chgData name="Ekaterina Bakhman" userId="2fcf1038ca56f836" providerId="LiveId" clId="{ED9DB705-C1EE-422A-94D1-5FE3F881F65F}" dt="2023-01-18T19:53:19.803" v="1048" actId="1035"/>
          <ac:spMkLst>
            <pc:docMk/>
            <pc:sldMk cId="3490564475" sldId="280"/>
            <ac:spMk id="32" creationId="{52F83535-BC6A-F2B2-EC7E-1FD3AC44C5A1}"/>
          </ac:spMkLst>
        </pc:spChg>
        <pc:spChg chg="add del mod">
          <ac:chgData name="Ekaterina Bakhman" userId="2fcf1038ca56f836" providerId="LiveId" clId="{ED9DB705-C1EE-422A-94D1-5FE3F881F65F}" dt="2023-01-18T19:52:19.419" v="1011" actId="478"/>
          <ac:spMkLst>
            <pc:docMk/>
            <pc:sldMk cId="3490564475" sldId="280"/>
            <ac:spMk id="33" creationId="{D9B23AA4-C846-0C29-2D8C-0E1AFC79BD9D}"/>
          </ac:spMkLst>
        </pc:spChg>
        <pc:spChg chg="add del mod">
          <ac:chgData name="Ekaterina Bakhman" userId="2fcf1038ca56f836" providerId="LiveId" clId="{ED9DB705-C1EE-422A-94D1-5FE3F881F65F}" dt="2023-01-18T19:52:17.470" v="1010" actId="478"/>
          <ac:spMkLst>
            <pc:docMk/>
            <pc:sldMk cId="3490564475" sldId="280"/>
            <ac:spMk id="34" creationId="{0D4C1F59-F99C-01EB-DFC4-37A67846CC98}"/>
          </ac:spMkLst>
        </pc:spChg>
      </pc:sldChg>
      <pc:sldChg chg="add">
        <pc:chgData name="Ekaterina Bakhman" userId="2fcf1038ca56f836" providerId="LiveId" clId="{ED9DB705-C1EE-422A-94D1-5FE3F881F65F}" dt="2023-01-18T19:22:07.045" v="362" actId="2890"/>
        <pc:sldMkLst>
          <pc:docMk/>
          <pc:sldMk cId="300628305" sldId="281"/>
        </pc:sldMkLst>
      </pc:sldChg>
      <pc:sldChg chg="add">
        <pc:chgData name="Ekaterina Bakhman" userId="2fcf1038ca56f836" providerId="LiveId" clId="{ED9DB705-C1EE-422A-94D1-5FE3F881F65F}" dt="2023-01-18T19:41:57.469" v="678" actId="2890"/>
        <pc:sldMkLst>
          <pc:docMk/>
          <pc:sldMk cId="2657392123" sldId="282"/>
        </pc:sldMkLst>
      </pc:sldChg>
      <pc:sldChg chg="add">
        <pc:chgData name="Ekaterina Bakhman" userId="2fcf1038ca56f836" providerId="LiveId" clId="{ED9DB705-C1EE-422A-94D1-5FE3F881F65F}" dt="2023-01-18T19:42:03.168" v="679" actId="2890"/>
        <pc:sldMkLst>
          <pc:docMk/>
          <pc:sldMk cId="3785739309" sldId="283"/>
        </pc:sldMkLst>
      </pc:sldChg>
    </pc:docChg>
  </pc:docChgLst>
  <pc:docChgLst>
    <pc:chgData name="Ekaterina Bakhman" userId="2fcf1038ca56f836" providerId="LiveId" clId="{C6323025-4658-45C5-A496-9E58FB2A9AD5}"/>
    <pc:docChg chg="undo custSel addSld delSld modSld sldOrd">
      <pc:chgData name="Ekaterina Bakhman" userId="2fcf1038ca56f836" providerId="LiveId" clId="{C6323025-4658-45C5-A496-9E58FB2A9AD5}" dt="2023-04-23T20:41:20.231" v="3865" actId="14100"/>
      <pc:docMkLst>
        <pc:docMk/>
      </pc:docMkLst>
      <pc:sldChg chg="addSp delSp modSp mod">
        <pc:chgData name="Ekaterina Bakhman" userId="2fcf1038ca56f836" providerId="LiveId" clId="{C6323025-4658-45C5-A496-9E58FB2A9AD5}" dt="2023-04-23T05:09:00.481" v="87" actId="14100"/>
        <pc:sldMkLst>
          <pc:docMk/>
          <pc:sldMk cId="217621917" sldId="256"/>
        </pc:sldMkLst>
        <pc:spChg chg="mod">
          <ac:chgData name="Ekaterina Bakhman" userId="2fcf1038ca56f836" providerId="LiveId" clId="{C6323025-4658-45C5-A496-9E58FB2A9AD5}" dt="2023-04-23T05:06:33.508" v="6" actId="122"/>
          <ac:spMkLst>
            <pc:docMk/>
            <pc:sldMk cId="217621917" sldId="256"/>
            <ac:spMk id="2" creationId="{366CF4C3-F4A9-11DE-1EB0-05E0B808DC2C}"/>
          </ac:spMkLst>
        </pc:spChg>
        <pc:spChg chg="mod">
          <ac:chgData name="Ekaterina Bakhman" userId="2fcf1038ca56f836" providerId="LiveId" clId="{C6323025-4658-45C5-A496-9E58FB2A9AD5}" dt="2023-04-23T05:08:40.610" v="86" actId="20577"/>
          <ac:spMkLst>
            <pc:docMk/>
            <pc:sldMk cId="217621917" sldId="256"/>
            <ac:spMk id="3" creationId="{E356E05D-F7D3-3EA2-E1B9-FDF012FB5C2A}"/>
          </ac:spMkLst>
        </pc:spChg>
        <pc:spChg chg="mod">
          <ac:chgData name="Ekaterina Bakhman" userId="2fcf1038ca56f836" providerId="LiveId" clId="{C6323025-4658-45C5-A496-9E58FB2A9AD5}" dt="2023-04-23T05:09:00.481" v="87" actId="14100"/>
          <ac:spMkLst>
            <pc:docMk/>
            <pc:sldMk cId="217621917" sldId="256"/>
            <ac:spMk id="4" creationId="{3BFA2A1C-FCBA-48BA-FAF4-E2FA5C601621}"/>
          </ac:spMkLst>
        </pc:spChg>
        <pc:spChg chg="add del">
          <ac:chgData name="Ekaterina Bakhman" userId="2fcf1038ca56f836" providerId="LiveId" clId="{C6323025-4658-45C5-A496-9E58FB2A9AD5}" dt="2023-04-23T05:05:38.412" v="1"/>
          <ac:spMkLst>
            <pc:docMk/>
            <pc:sldMk cId="217621917" sldId="256"/>
            <ac:spMk id="5" creationId="{0F845E9D-4D6E-D7C6-5F0E-198CF5EE533B}"/>
          </ac:spMkLst>
        </pc:spChg>
      </pc:sldChg>
      <pc:sldChg chg="modSp mod">
        <pc:chgData name="Ekaterina Bakhman" userId="2fcf1038ca56f836" providerId="LiveId" clId="{C6323025-4658-45C5-A496-9E58FB2A9AD5}" dt="2023-04-23T08:29:59.808" v="3369" actId="1076"/>
        <pc:sldMkLst>
          <pc:docMk/>
          <pc:sldMk cId="3255701312" sldId="258"/>
        </pc:sldMkLst>
        <pc:spChg chg="mod">
          <ac:chgData name="Ekaterina Bakhman" userId="2fcf1038ca56f836" providerId="LiveId" clId="{C6323025-4658-45C5-A496-9E58FB2A9AD5}" dt="2023-04-23T08:28:05.260" v="3315" actId="3626"/>
          <ac:spMkLst>
            <pc:docMk/>
            <pc:sldMk cId="3255701312" sldId="258"/>
            <ac:spMk id="2" creationId="{366CF4C3-F4A9-11DE-1EB0-05E0B808DC2C}"/>
          </ac:spMkLst>
        </pc:spChg>
        <pc:spChg chg="mod">
          <ac:chgData name="Ekaterina Bakhman" userId="2fcf1038ca56f836" providerId="LiveId" clId="{C6323025-4658-45C5-A496-9E58FB2A9AD5}" dt="2023-04-23T08:29:59.808" v="3369" actId="1076"/>
          <ac:spMkLst>
            <pc:docMk/>
            <pc:sldMk cId="3255701312" sldId="258"/>
            <ac:spMk id="3" creationId="{E356E05D-F7D3-3EA2-E1B9-FDF012FB5C2A}"/>
          </ac:spMkLst>
        </pc:spChg>
        <pc:spChg chg="mod">
          <ac:chgData name="Ekaterina Bakhman" userId="2fcf1038ca56f836" providerId="LiveId" clId="{C6323025-4658-45C5-A496-9E58FB2A9AD5}" dt="2023-04-23T05:06:24.940" v="5" actId="207"/>
          <ac:spMkLst>
            <pc:docMk/>
            <pc:sldMk cId="3255701312" sldId="258"/>
            <ac:spMk id="4" creationId="{3BFA2A1C-FCBA-48BA-FAF4-E2FA5C601621}"/>
          </ac:spMkLst>
        </pc:spChg>
      </pc:sldChg>
      <pc:sldChg chg="del">
        <pc:chgData name="Ekaterina Bakhman" userId="2fcf1038ca56f836" providerId="LiveId" clId="{C6323025-4658-45C5-A496-9E58FB2A9AD5}" dt="2023-04-23T07:58:42.040" v="2933" actId="2696"/>
        <pc:sldMkLst>
          <pc:docMk/>
          <pc:sldMk cId="1190222407" sldId="279"/>
        </pc:sldMkLst>
      </pc:sldChg>
      <pc:sldChg chg="del">
        <pc:chgData name="Ekaterina Bakhman" userId="2fcf1038ca56f836" providerId="LiveId" clId="{C6323025-4658-45C5-A496-9E58FB2A9AD5}" dt="2023-04-23T07:58:45.067" v="2934" actId="2696"/>
        <pc:sldMkLst>
          <pc:docMk/>
          <pc:sldMk cId="3490564475" sldId="280"/>
        </pc:sldMkLst>
      </pc:sldChg>
      <pc:sldChg chg="del">
        <pc:chgData name="Ekaterina Bakhman" userId="2fcf1038ca56f836" providerId="LiveId" clId="{C6323025-4658-45C5-A496-9E58FB2A9AD5}" dt="2023-04-23T07:58:47.374" v="2935" actId="2696"/>
        <pc:sldMkLst>
          <pc:docMk/>
          <pc:sldMk cId="2657392123" sldId="282"/>
        </pc:sldMkLst>
      </pc:sldChg>
      <pc:sldChg chg="del">
        <pc:chgData name="Ekaterina Bakhman" userId="2fcf1038ca56f836" providerId="LiveId" clId="{C6323025-4658-45C5-A496-9E58FB2A9AD5}" dt="2023-04-23T07:58:50.070" v="2936" actId="2696"/>
        <pc:sldMkLst>
          <pc:docMk/>
          <pc:sldMk cId="3785739309" sldId="283"/>
        </pc:sldMkLst>
      </pc:sldChg>
      <pc:sldChg chg="del">
        <pc:chgData name="Ekaterina Bakhman" userId="2fcf1038ca56f836" providerId="LiveId" clId="{C6323025-4658-45C5-A496-9E58FB2A9AD5}" dt="2023-04-23T20:25:18.042" v="3733" actId="2696"/>
        <pc:sldMkLst>
          <pc:docMk/>
          <pc:sldMk cId="2320043365" sldId="284"/>
        </pc:sldMkLst>
      </pc:sldChg>
      <pc:sldChg chg="del">
        <pc:chgData name="Ekaterina Bakhman" userId="2fcf1038ca56f836" providerId="LiveId" clId="{C6323025-4658-45C5-A496-9E58FB2A9AD5}" dt="2023-04-23T20:25:23.413" v="3734" actId="2696"/>
        <pc:sldMkLst>
          <pc:docMk/>
          <pc:sldMk cId="1864622817" sldId="285"/>
        </pc:sldMkLst>
      </pc:sldChg>
      <pc:sldChg chg="del">
        <pc:chgData name="Ekaterina Bakhman" userId="2fcf1038ca56f836" providerId="LiveId" clId="{C6323025-4658-45C5-A496-9E58FB2A9AD5}" dt="2023-04-23T20:25:26.772" v="3735" actId="2696"/>
        <pc:sldMkLst>
          <pc:docMk/>
          <pc:sldMk cId="2789352346" sldId="286"/>
        </pc:sldMkLst>
      </pc:sldChg>
      <pc:sldChg chg="del">
        <pc:chgData name="Ekaterina Bakhman" userId="2fcf1038ca56f836" providerId="LiveId" clId="{C6323025-4658-45C5-A496-9E58FB2A9AD5}" dt="2023-04-23T20:25:02.866" v="3728" actId="2696"/>
        <pc:sldMkLst>
          <pc:docMk/>
          <pc:sldMk cId="998191696" sldId="287"/>
        </pc:sldMkLst>
      </pc:sldChg>
      <pc:sldChg chg="addSp delSp modSp mod ord">
        <pc:chgData name="Ekaterina Bakhman" userId="2fcf1038ca56f836" providerId="LiveId" clId="{C6323025-4658-45C5-A496-9E58FB2A9AD5}" dt="2023-04-23T08:24:19.728" v="3314" actId="14100"/>
        <pc:sldMkLst>
          <pc:docMk/>
          <pc:sldMk cId="1932482636" sldId="288"/>
        </pc:sldMkLst>
        <pc:spChg chg="mod">
          <ac:chgData name="Ekaterina Bakhman" userId="2fcf1038ca56f836" providerId="LiveId" clId="{C6323025-4658-45C5-A496-9E58FB2A9AD5}" dt="2023-04-23T08:20:26.929" v="3265" actId="14100"/>
          <ac:spMkLst>
            <pc:docMk/>
            <pc:sldMk cId="1932482636" sldId="288"/>
            <ac:spMk id="2" creationId="{A3AF19DD-5EE0-A686-88EC-5650BBE5C620}"/>
          </ac:spMkLst>
        </pc:spChg>
        <pc:spChg chg="mod">
          <ac:chgData name="Ekaterina Bakhman" userId="2fcf1038ca56f836" providerId="LiveId" clId="{C6323025-4658-45C5-A496-9E58FB2A9AD5}" dt="2023-04-23T08:21:23.956" v="3296" actId="1076"/>
          <ac:spMkLst>
            <pc:docMk/>
            <pc:sldMk cId="1932482636" sldId="288"/>
            <ac:spMk id="3" creationId="{882BDE36-E38F-2C4B-1186-6D71C826FDAD}"/>
          </ac:spMkLst>
        </pc:spChg>
        <pc:spChg chg="del mod">
          <ac:chgData name="Ekaterina Bakhman" userId="2fcf1038ca56f836" providerId="LiveId" clId="{C6323025-4658-45C5-A496-9E58FB2A9AD5}" dt="2023-04-23T08:20:49.847" v="3270" actId="478"/>
          <ac:spMkLst>
            <pc:docMk/>
            <pc:sldMk cId="1932482636" sldId="288"/>
            <ac:spMk id="4" creationId="{09E4B0E0-7BDC-E2B2-335E-5FAED3F8D980}"/>
          </ac:spMkLst>
        </pc:spChg>
        <pc:spChg chg="add mod">
          <ac:chgData name="Ekaterina Bakhman" userId="2fcf1038ca56f836" providerId="LiveId" clId="{C6323025-4658-45C5-A496-9E58FB2A9AD5}" dt="2023-04-23T08:21:32.971" v="3297" actId="1076"/>
          <ac:spMkLst>
            <pc:docMk/>
            <pc:sldMk cId="1932482636" sldId="288"/>
            <ac:spMk id="5" creationId="{D2CAF48A-89CF-6CF8-9377-2F26D970B0DD}"/>
          </ac:spMkLst>
        </pc:spChg>
        <pc:picChg chg="add mod modCrop">
          <ac:chgData name="Ekaterina Bakhman" userId="2fcf1038ca56f836" providerId="LiveId" clId="{C6323025-4658-45C5-A496-9E58FB2A9AD5}" dt="2023-04-23T08:24:05.435" v="3310" actId="14100"/>
          <ac:picMkLst>
            <pc:docMk/>
            <pc:sldMk cId="1932482636" sldId="288"/>
            <ac:picMk id="7" creationId="{709EBE55-B210-855F-887C-260186FBE17A}"/>
          </ac:picMkLst>
        </pc:picChg>
        <pc:picChg chg="add mod">
          <ac:chgData name="Ekaterina Bakhman" userId="2fcf1038ca56f836" providerId="LiveId" clId="{C6323025-4658-45C5-A496-9E58FB2A9AD5}" dt="2023-04-23T08:24:19.728" v="3314" actId="14100"/>
          <ac:picMkLst>
            <pc:docMk/>
            <pc:sldMk cId="1932482636" sldId="288"/>
            <ac:picMk id="9" creationId="{8F4E677E-624F-50EB-1558-1AEF7B9F82D0}"/>
          </ac:picMkLst>
        </pc:picChg>
      </pc:sldChg>
      <pc:sldChg chg="del">
        <pc:chgData name="Ekaterina Bakhman" userId="2fcf1038ca56f836" providerId="LiveId" clId="{C6323025-4658-45C5-A496-9E58FB2A9AD5}" dt="2023-04-23T20:25:14.173" v="3732" actId="2696"/>
        <pc:sldMkLst>
          <pc:docMk/>
          <pc:sldMk cId="2243463966" sldId="289"/>
        </pc:sldMkLst>
      </pc:sldChg>
      <pc:sldChg chg="addSp delSp modSp mod">
        <pc:chgData name="Ekaterina Bakhman" userId="2fcf1038ca56f836" providerId="LiveId" clId="{C6323025-4658-45C5-A496-9E58FB2A9AD5}" dt="2023-04-23T19:20:14.579" v="3473" actId="1036"/>
        <pc:sldMkLst>
          <pc:docMk/>
          <pc:sldMk cId="3384299930" sldId="290"/>
        </pc:sldMkLst>
        <pc:spChg chg="mod">
          <ac:chgData name="Ekaterina Bakhman" userId="2fcf1038ca56f836" providerId="LiveId" clId="{C6323025-4658-45C5-A496-9E58FB2A9AD5}" dt="2023-04-23T19:18:18.779" v="3427" actId="1076"/>
          <ac:spMkLst>
            <pc:docMk/>
            <pc:sldMk cId="3384299930" sldId="290"/>
            <ac:spMk id="2" creationId="{0573D141-E3F0-E876-46DA-D07A48577C65}"/>
          </ac:spMkLst>
        </pc:spChg>
        <pc:spChg chg="add">
          <ac:chgData name="Ekaterina Bakhman" userId="2fcf1038ca56f836" providerId="LiveId" clId="{C6323025-4658-45C5-A496-9E58FB2A9AD5}" dt="2023-04-23T19:16:33.688" v="3393"/>
          <ac:spMkLst>
            <pc:docMk/>
            <pc:sldMk cId="3384299930" sldId="290"/>
            <ac:spMk id="3" creationId="{3C60F1E4-8615-691D-38A4-05D3502BE5B5}"/>
          </ac:spMkLst>
        </pc:spChg>
        <pc:spChg chg="add mod">
          <ac:chgData name="Ekaterina Bakhman" userId="2fcf1038ca56f836" providerId="LiveId" clId="{C6323025-4658-45C5-A496-9E58FB2A9AD5}" dt="2023-04-23T19:16:49.799" v="3394"/>
          <ac:spMkLst>
            <pc:docMk/>
            <pc:sldMk cId="3384299930" sldId="290"/>
            <ac:spMk id="5" creationId="{C86803D7-1619-3623-50BB-B82AC82E471F}"/>
          </ac:spMkLst>
        </pc:spChg>
        <pc:spChg chg="add del mod">
          <ac:chgData name="Ekaterina Bakhman" userId="2fcf1038ca56f836" providerId="LiveId" clId="{C6323025-4658-45C5-A496-9E58FB2A9AD5}" dt="2023-04-23T19:17:14.172" v="3400"/>
          <ac:spMkLst>
            <pc:docMk/>
            <pc:sldMk cId="3384299930" sldId="290"/>
            <ac:spMk id="7" creationId="{695E15FF-2074-DA1D-DB69-EFCE6075E86B}"/>
          </ac:spMkLst>
        </pc:spChg>
        <pc:spChg chg="add mod">
          <ac:chgData name="Ekaterina Bakhman" userId="2fcf1038ca56f836" providerId="LiveId" clId="{C6323025-4658-45C5-A496-9E58FB2A9AD5}" dt="2023-04-23T19:19:00.179" v="3434" actId="1076"/>
          <ac:spMkLst>
            <pc:docMk/>
            <pc:sldMk cId="3384299930" sldId="290"/>
            <ac:spMk id="8" creationId="{81687C5D-D135-06BA-2AAC-10209D52929C}"/>
          </ac:spMkLst>
        </pc:spChg>
        <pc:spChg chg="add mod">
          <ac:chgData name="Ekaterina Bakhman" userId="2fcf1038ca56f836" providerId="LiveId" clId="{C6323025-4658-45C5-A496-9E58FB2A9AD5}" dt="2023-04-23T19:20:14.579" v="3473" actId="1036"/>
          <ac:spMkLst>
            <pc:docMk/>
            <pc:sldMk cId="3384299930" sldId="290"/>
            <ac:spMk id="11" creationId="{328EDAF9-1202-2D7F-1893-38121FB7D553}"/>
          </ac:spMkLst>
        </pc:spChg>
        <pc:picChg chg="del">
          <ac:chgData name="Ekaterina Bakhman" userId="2fcf1038ca56f836" providerId="LiveId" clId="{C6323025-4658-45C5-A496-9E58FB2A9AD5}" dt="2023-04-23T19:07:22.572" v="3370" actId="478"/>
          <ac:picMkLst>
            <pc:docMk/>
            <pc:sldMk cId="3384299930" sldId="290"/>
            <ac:picMk id="4" creationId="{E4EAD004-DE61-4722-79BB-7B528EC0C589}"/>
          </ac:picMkLst>
        </pc:picChg>
        <pc:picChg chg="add mod">
          <ac:chgData name="Ekaterina Bakhman" userId="2fcf1038ca56f836" providerId="LiveId" clId="{C6323025-4658-45C5-A496-9E58FB2A9AD5}" dt="2023-04-23T19:18:13.757" v="3426" actId="1076"/>
          <ac:picMkLst>
            <pc:docMk/>
            <pc:sldMk cId="3384299930" sldId="290"/>
            <ac:picMk id="6" creationId="{0C880E53-8340-4594-A251-60128B97BC5C}"/>
          </ac:picMkLst>
        </pc:picChg>
        <pc:picChg chg="add mod">
          <ac:chgData name="Ekaterina Bakhman" userId="2fcf1038ca56f836" providerId="LiveId" clId="{C6323025-4658-45C5-A496-9E58FB2A9AD5}" dt="2023-04-23T19:19:40.689" v="3448" actId="1038"/>
          <ac:picMkLst>
            <pc:docMk/>
            <pc:sldMk cId="3384299930" sldId="290"/>
            <ac:picMk id="9" creationId="{B200D9ED-C21A-3481-B02F-FEF01A3E2994}"/>
          </ac:picMkLst>
        </pc:picChg>
        <pc:picChg chg="add mod">
          <ac:chgData name="Ekaterina Bakhman" userId="2fcf1038ca56f836" providerId="LiveId" clId="{C6323025-4658-45C5-A496-9E58FB2A9AD5}" dt="2023-04-23T19:20:09.720" v="3470" actId="1036"/>
          <ac:picMkLst>
            <pc:docMk/>
            <pc:sldMk cId="3384299930" sldId="290"/>
            <ac:picMk id="10" creationId="{88691FEC-FA68-CA27-6A86-79B9DB103A7E}"/>
          </ac:picMkLst>
        </pc:picChg>
      </pc:sldChg>
      <pc:sldChg chg="del">
        <pc:chgData name="Ekaterina Bakhman" userId="2fcf1038ca56f836" providerId="LiveId" clId="{C6323025-4658-45C5-A496-9E58FB2A9AD5}" dt="2023-04-23T20:25:05.382" v="3729" actId="2696"/>
        <pc:sldMkLst>
          <pc:docMk/>
          <pc:sldMk cId="2459042779" sldId="291"/>
        </pc:sldMkLst>
      </pc:sldChg>
      <pc:sldChg chg="del">
        <pc:chgData name="Ekaterina Bakhman" userId="2fcf1038ca56f836" providerId="LiveId" clId="{C6323025-4658-45C5-A496-9E58FB2A9AD5}" dt="2023-04-23T20:25:08.403" v="3730" actId="2696"/>
        <pc:sldMkLst>
          <pc:docMk/>
          <pc:sldMk cId="3196150" sldId="292"/>
        </pc:sldMkLst>
      </pc:sldChg>
      <pc:sldChg chg="del">
        <pc:chgData name="Ekaterina Bakhman" userId="2fcf1038ca56f836" providerId="LiveId" clId="{C6323025-4658-45C5-A496-9E58FB2A9AD5}" dt="2023-04-23T20:25:11.019" v="3731" actId="2696"/>
        <pc:sldMkLst>
          <pc:docMk/>
          <pc:sldMk cId="3613521085" sldId="293"/>
        </pc:sldMkLst>
      </pc:sldChg>
      <pc:sldChg chg="del">
        <pc:chgData name="Ekaterina Bakhman" userId="2fcf1038ca56f836" providerId="LiveId" clId="{C6323025-4658-45C5-A496-9E58FB2A9AD5}" dt="2023-04-23T20:25:30.817" v="3736" actId="2696"/>
        <pc:sldMkLst>
          <pc:docMk/>
          <pc:sldMk cId="894926159" sldId="294"/>
        </pc:sldMkLst>
      </pc:sldChg>
      <pc:sldChg chg="addSp delSp modSp add mod ord">
        <pc:chgData name="Ekaterina Bakhman" userId="2fcf1038ca56f836" providerId="LiveId" clId="{C6323025-4658-45C5-A496-9E58FB2A9AD5}" dt="2023-04-23T05:35:12.490" v="1069" actId="1035"/>
        <pc:sldMkLst>
          <pc:docMk/>
          <pc:sldMk cId="2131166719" sldId="295"/>
        </pc:sldMkLst>
        <pc:spChg chg="del">
          <ac:chgData name="Ekaterina Bakhman" userId="2fcf1038ca56f836" providerId="LiveId" clId="{C6323025-4658-45C5-A496-9E58FB2A9AD5}" dt="2023-04-23T05:15:51.799" v="295" actId="478"/>
          <ac:spMkLst>
            <pc:docMk/>
            <pc:sldMk cId="2131166719" sldId="295"/>
            <ac:spMk id="2" creationId="{54847F31-BCF3-27F4-238F-0A7FDBCF2EE0}"/>
          </ac:spMkLst>
        </pc:spChg>
        <pc:spChg chg="mod">
          <ac:chgData name="Ekaterina Bakhman" userId="2fcf1038ca56f836" providerId="LiveId" clId="{C6323025-4658-45C5-A496-9E58FB2A9AD5}" dt="2023-04-23T05:15:48.249" v="294" actId="14100"/>
          <ac:spMkLst>
            <pc:docMk/>
            <pc:sldMk cId="2131166719" sldId="295"/>
            <ac:spMk id="3" creationId="{3C2A70B6-1B25-0D20-3899-03B17CCAAC98}"/>
          </ac:spMkLst>
        </pc:spChg>
        <pc:spChg chg="del mod">
          <ac:chgData name="Ekaterina Bakhman" userId="2fcf1038ca56f836" providerId="LiveId" clId="{C6323025-4658-45C5-A496-9E58FB2A9AD5}" dt="2023-04-23T05:23:44.520" v="317" actId="478"/>
          <ac:spMkLst>
            <pc:docMk/>
            <pc:sldMk cId="2131166719" sldId="295"/>
            <ac:spMk id="4" creationId="{993BCD36-5AC7-6F08-623A-AAEC34F2FD32}"/>
          </ac:spMkLst>
        </pc:spChg>
        <pc:spChg chg="del">
          <ac:chgData name="Ekaterina Bakhman" userId="2fcf1038ca56f836" providerId="LiveId" clId="{C6323025-4658-45C5-A496-9E58FB2A9AD5}" dt="2023-04-23T05:15:53.209" v="296" actId="478"/>
          <ac:spMkLst>
            <pc:docMk/>
            <pc:sldMk cId="2131166719" sldId="295"/>
            <ac:spMk id="5" creationId="{48A5149E-925A-8D09-010B-2CB84C7617EE}"/>
          </ac:spMkLst>
        </pc:spChg>
        <pc:spChg chg="del">
          <ac:chgData name="Ekaterina Bakhman" userId="2fcf1038ca56f836" providerId="LiveId" clId="{C6323025-4658-45C5-A496-9E58FB2A9AD5}" dt="2023-04-23T05:15:55.282" v="297" actId="478"/>
          <ac:spMkLst>
            <pc:docMk/>
            <pc:sldMk cId="2131166719" sldId="295"/>
            <ac:spMk id="6" creationId="{A855227A-438B-852F-A2EA-166CFE3762D3}"/>
          </ac:spMkLst>
        </pc:spChg>
        <pc:spChg chg="add del mod">
          <ac:chgData name="Ekaterina Bakhman" userId="2fcf1038ca56f836" providerId="LiveId" clId="{C6323025-4658-45C5-A496-9E58FB2A9AD5}" dt="2023-04-23T05:13:26.521" v="158" actId="478"/>
          <ac:spMkLst>
            <pc:docMk/>
            <pc:sldMk cId="2131166719" sldId="295"/>
            <ac:spMk id="7" creationId="{0F09D8C4-D133-B29A-BDD5-FFA6F5991A92}"/>
          </ac:spMkLst>
        </pc:spChg>
        <pc:spChg chg="add mod">
          <ac:chgData name="Ekaterina Bakhman" userId="2fcf1038ca56f836" providerId="LiveId" clId="{C6323025-4658-45C5-A496-9E58FB2A9AD5}" dt="2023-04-23T05:16:17.821" v="305" actId="14100"/>
          <ac:spMkLst>
            <pc:docMk/>
            <pc:sldMk cId="2131166719" sldId="295"/>
            <ac:spMk id="8" creationId="{C17955B5-4251-7478-2FFE-8ED97F350D04}"/>
          </ac:spMkLst>
        </pc:spChg>
        <pc:spChg chg="add mod">
          <ac:chgData name="Ekaterina Bakhman" userId="2fcf1038ca56f836" providerId="LiveId" clId="{C6323025-4658-45C5-A496-9E58FB2A9AD5}" dt="2023-04-23T05:33:59.293" v="943" actId="1036"/>
          <ac:spMkLst>
            <pc:docMk/>
            <pc:sldMk cId="2131166719" sldId="295"/>
            <ac:spMk id="9" creationId="{50463594-EFEC-3DD3-5E77-271CD40A8F4E}"/>
          </ac:spMkLst>
        </pc:spChg>
        <pc:spChg chg="add mod">
          <ac:chgData name="Ekaterina Bakhman" userId="2fcf1038ca56f836" providerId="LiveId" clId="{C6323025-4658-45C5-A496-9E58FB2A9AD5}" dt="2023-04-23T05:33:57.608" v="942" actId="1036"/>
          <ac:spMkLst>
            <pc:docMk/>
            <pc:sldMk cId="2131166719" sldId="295"/>
            <ac:spMk id="10" creationId="{5C5D1115-0B96-669F-A44D-12E0CD4E8589}"/>
          </ac:spMkLst>
        </pc:spChg>
        <pc:spChg chg="add mod">
          <ac:chgData name="Ekaterina Bakhman" userId="2fcf1038ca56f836" providerId="LiveId" clId="{C6323025-4658-45C5-A496-9E58FB2A9AD5}" dt="2023-04-23T05:32:36.926" v="793" actId="1038"/>
          <ac:spMkLst>
            <pc:docMk/>
            <pc:sldMk cId="2131166719" sldId="295"/>
            <ac:spMk id="11" creationId="{D66011EB-A699-9950-D649-1CB6676779C7}"/>
          </ac:spMkLst>
        </pc:spChg>
        <pc:spChg chg="add mod">
          <ac:chgData name="Ekaterina Bakhman" userId="2fcf1038ca56f836" providerId="LiveId" clId="{C6323025-4658-45C5-A496-9E58FB2A9AD5}" dt="2023-04-23T05:32:27.133" v="755" actId="1076"/>
          <ac:spMkLst>
            <pc:docMk/>
            <pc:sldMk cId="2131166719" sldId="295"/>
            <ac:spMk id="12" creationId="{32A76362-B694-C8BE-F0A2-F3C56AFF590A}"/>
          </ac:spMkLst>
        </pc:spChg>
        <pc:spChg chg="add mod">
          <ac:chgData name="Ekaterina Bakhman" userId="2fcf1038ca56f836" providerId="LiveId" clId="{C6323025-4658-45C5-A496-9E58FB2A9AD5}" dt="2023-04-23T05:34:56.394" v="1026" actId="1038"/>
          <ac:spMkLst>
            <pc:docMk/>
            <pc:sldMk cId="2131166719" sldId="295"/>
            <ac:spMk id="13" creationId="{E367E2DF-604C-777F-0783-30E07A856D71}"/>
          </ac:spMkLst>
        </pc:spChg>
        <pc:spChg chg="add mod">
          <ac:chgData name="Ekaterina Bakhman" userId="2fcf1038ca56f836" providerId="LiveId" clId="{C6323025-4658-45C5-A496-9E58FB2A9AD5}" dt="2023-04-23T05:35:12.490" v="1069" actId="1035"/>
          <ac:spMkLst>
            <pc:docMk/>
            <pc:sldMk cId="2131166719" sldId="295"/>
            <ac:spMk id="14" creationId="{64355884-2B51-AD57-FB09-78B070242160}"/>
          </ac:spMkLst>
        </pc:spChg>
        <pc:spChg chg="add mod">
          <ac:chgData name="Ekaterina Bakhman" userId="2fcf1038ca56f836" providerId="LiveId" clId="{C6323025-4658-45C5-A496-9E58FB2A9AD5}" dt="2023-04-23T05:34:51.809" v="1013" actId="1038"/>
          <ac:spMkLst>
            <pc:docMk/>
            <pc:sldMk cId="2131166719" sldId="295"/>
            <ac:spMk id="15" creationId="{DE29A87A-31A0-661A-6D55-2B6DF5AFA5B6}"/>
          </ac:spMkLst>
        </pc:spChg>
      </pc:sldChg>
      <pc:sldChg chg="addSp delSp modSp add mod ord">
        <pc:chgData name="Ekaterina Bakhman" userId="2fcf1038ca56f836" providerId="LiveId" clId="{C6323025-4658-45C5-A496-9E58FB2A9AD5}" dt="2023-04-23T05:39:44.668" v="1110" actId="1076"/>
        <pc:sldMkLst>
          <pc:docMk/>
          <pc:sldMk cId="1350755555" sldId="296"/>
        </pc:sldMkLst>
        <pc:spChg chg="del mod">
          <ac:chgData name="Ekaterina Bakhman" userId="2fcf1038ca56f836" providerId="LiveId" clId="{C6323025-4658-45C5-A496-9E58FB2A9AD5}" dt="2023-04-23T05:37:19.569" v="1088" actId="478"/>
          <ac:spMkLst>
            <pc:docMk/>
            <pc:sldMk cId="1350755555" sldId="296"/>
            <ac:spMk id="2" creationId="{54847F31-BCF3-27F4-238F-0A7FDBCF2EE0}"/>
          </ac:spMkLst>
        </pc:spChg>
        <pc:spChg chg="mod">
          <ac:chgData name="Ekaterina Bakhman" userId="2fcf1038ca56f836" providerId="LiveId" clId="{C6323025-4658-45C5-A496-9E58FB2A9AD5}" dt="2023-04-23T05:37:03.686" v="1086" actId="20577"/>
          <ac:spMkLst>
            <pc:docMk/>
            <pc:sldMk cId="1350755555" sldId="296"/>
            <ac:spMk id="3" creationId="{3C2A70B6-1B25-0D20-3899-03B17CCAAC98}"/>
          </ac:spMkLst>
        </pc:spChg>
        <pc:spChg chg="del mod">
          <ac:chgData name="Ekaterina Bakhman" userId="2fcf1038ca56f836" providerId="LiveId" clId="{C6323025-4658-45C5-A496-9E58FB2A9AD5}" dt="2023-04-23T05:39:01.951" v="1109" actId="478"/>
          <ac:spMkLst>
            <pc:docMk/>
            <pc:sldMk cId="1350755555" sldId="296"/>
            <ac:spMk id="4" creationId="{993BCD36-5AC7-6F08-623A-AAEC34F2FD32}"/>
          </ac:spMkLst>
        </pc:spChg>
        <pc:spChg chg="del">
          <ac:chgData name="Ekaterina Bakhman" userId="2fcf1038ca56f836" providerId="LiveId" clId="{C6323025-4658-45C5-A496-9E58FB2A9AD5}" dt="2023-04-23T05:37:21.222" v="1089" actId="478"/>
          <ac:spMkLst>
            <pc:docMk/>
            <pc:sldMk cId="1350755555" sldId="296"/>
            <ac:spMk id="5" creationId="{48A5149E-925A-8D09-010B-2CB84C7617EE}"/>
          </ac:spMkLst>
        </pc:spChg>
        <pc:spChg chg="del">
          <ac:chgData name="Ekaterina Bakhman" userId="2fcf1038ca56f836" providerId="LiveId" clId="{C6323025-4658-45C5-A496-9E58FB2A9AD5}" dt="2023-04-23T05:37:22.643" v="1090" actId="478"/>
          <ac:spMkLst>
            <pc:docMk/>
            <pc:sldMk cId="1350755555" sldId="296"/>
            <ac:spMk id="6" creationId="{A855227A-438B-852F-A2EA-166CFE3762D3}"/>
          </ac:spMkLst>
        </pc:spChg>
        <pc:spChg chg="add del mod">
          <ac:chgData name="Ekaterina Bakhman" userId="2fcf1038ca56f836" providerId="LiveId" clId="{C6323025-4658-45C5-A496-9E58FB2A9AD5}" dt="2023-04-23T05:38:25.641" v="1103" actId="478"/>
          <ac:spMkLst>
            <pc:docMk/>
            <pc:sldMk cId="1350755555" sldId="296"/>
            <ac:spMk id="7" creationId="{091B219D-CCF5-015C-AC28-87F4FA540A6D}"/>
          </ac:spMkLst>
        </pc:spChg>
        <pc:spChg chg="add mod">
          <ac:chgData name="Ekaterina Bakhman" userId="2fcf1038ca56f836" providerId="LiveId" clId="{C6323025-4658-45C5-A496-9E58FB2A9AD5}" dt="2023-04-23T05:39:44.668" v="1110" actId="1076"/>
          <ac:spMkLst>
            <pc:docMk/>
            <pc:sldMk cId="1350755555" sldId="296"/>
            <ac:spMk id="8" creationId="{E2EE550C-F654-B585-E4AB-72B0195D20CA}"/>
          </ac:spMkLst>
        </pc:spChg>
      </pc:sldChg>
      <pc:sldChg chg="addSp delSp modSp add mod">
        <pc:chgData name="Ekaterina Bakhman" userId="2fcf1038ca56f836" providerId="LiveId" clId="{C6323025-4658-45C5-A496-9E58FB2A9AD5}" dt="2023-04-23T06:35:56.587" v="1803" actId="1035"/>
        <pc:sldMkLst>
          <pc:docMk/>
          <pc:sldMk cId="1271835996" sldId="297"/>
        </pc:sldMkLst>
        <pc:spChg chg="mod">
          <ac:chgData name="Ekaterina Bakhman" userId="2fcf1038ca56f836" providerId="LiveId" clId="{C6323025-4658-45C5-A496-9E58FB2A9AD5}" dt="2023-04-23T05:47:19.244" v="1152" actId="1076"/>
          <ac:spMkLst>
            <pc:docMk/>
            <pc:sldMk cId="1271835996" sldId="297"/>
            <ac:spMk id="3" creationId="{3C2A70B6-1B25-0D20-3899-03B17CCAAC98}"/>
          </ac:spMkLst>
        </pc:spChg>
        <pc:spChg chg="del">
          <ac:chgData name="Ekaterina Bakhman" userId="2fcf1038ca56f836" providerId="LiveId" clId="{C6323025-4658-45C5-A496-9E58FB2A9AD5}" dt="2023-04-23T05:40:04.012" v="1112" actId="478"/>
          <ac:spMkLst>
            <pc:docMk/>
            <pc:sldMk cId="1271835996" sldId="297"/>
            <ac:spMk id="8" creationId="{E2EE550C-F654-B585-E4AB-72B0195D20CA}"/>
          </ac:spMkLst>
        </pc:spChg>
        <pc:spChg chg="add mod">
          <ac:chgData name="Ekaterina Bakhman" userId="2fcf1038ca56f836" providerId="LiveId" clId="{C6323025-4658-45C5-A496-9E58FB2A9AD5}" dt="2023-04-23T06:35:35.063" v="1743" actId="1037"/>
          <ac:spMkLst>
            <pc:docMk/>
            <pc:sldMk cId="1271835996" sldId="297"/>
            <ac:spMk id="16" creationId="{45EB2C43-B125-F189-7F21-AE8F0B951B84}"/>
          </ac:spMkLst>
        </pc:spChg>
        <pc:spChg chg="add mod">
          <ac:chgData name="Ekaterina Bakhman" userId="2fcf1038ca56f836" providerId="LiveId" clId="{C6323025-4658-45C5-A496-9E58FB2A9AD5}" dt="2023-04-23T05:59:54.862" v="1685" actId="1037"/>
          <ac:spMkLst>
            <pc:docMk/>
            <pc:sldMk cId="1271835996" sldId="297"/>
            <ac:spMk id="17" creationId="{B2412B0E-AFA7-AFB1-524E-87457A17E081}"/>
          </ac:spMkLst>
        </pc:spChg>
        <pc:spChg chg="add mod">
          <ac:chgData name="Ekaterina Bakhman" userId="2fcf1038ca56f836" providerId="LiveId" clId="{C6323025-4658-45C5-A496-9E58FB2A9AD5}" dt="2023-04-23T06:35:23.187" v="1706" actId="1036"/>
          <ac:spMkLst>
            <pc:docMk/>
            <pc:sldMk cId="1271835996" sldId="297"/>
            <ac:spMk id="18" creationId="{8C853C3A-6F3C-C3AF-31CA-D23C0B3C9546}"/>
          </ac:spMkLst>
        </pc:spChg>
        <pc:spChg chg="add mod">
          <ac:chgData name="Ekaterina Bakhman" userId="2fcf1038ca56f836" providerId="LiveId" clId="{C6323025-4658-45C5-A496-9E58FB2A9AD5}" dt="2023-04-23T05:59:46.649" v="1667" actId="1038"/>
          <ac:spMkLst>
            <pc:docMk/>
            <pc:sldMk cId="1271835996" sldId="297"/>
            <ac:spMk id="19" creationId="{7CCD39AF-454C-B900-05F5-8CA5E06DECF6}"/>
          </ac:spMkLst>
        </pc:spChg>
        <pc:spChg chg="add mod">
          <ac:chgData name="Ekaterina Bakhman" userId="2fcf1038ca56f836" providerId="LiveId" clId="{C6323025-4658-45C5-A496-9E58FB2A9AD5}" dt="2023-04-23T06:35:56.587" v="1803" actId="1035"/>
          <ac:spMkLst>
            <pc:docMk/>
            <pc:sldMk cId="1271835996" sldId="297"/>
            <ac:spMk id="20" creationId="{C952BE60-C0F0-0BD6-E860-2FF5E1EEDEC3}"/>
          </ac:spMkLst>
        </pc:spChg>
        <pc:spChg chg="add mod">
          <ac:chgData name="Ekaterina Bakhman" userId="2fcf1038ca56f836" providerId="LiveId" clId="{C6323025-4658-45C5-A496-9E58FB2A9AD5}" dt="2023-04-23T05:57:15.103" v="1421" actId="1035"/>
          <ac:spMkLst>
            <pc:docMk/>
            <pc:sldMk cId="1271835996" sldId="297"/>
            <ac:spMk id="21" creationId="{6A8F5005-C016-57EA-127A-2666B0B68902}"/>
          </ac:spMkLst>
        </pc:spChg>
        <pc:picChg chg="add mod">
          <ac:chgData name="Ekaterina Bakhman" userId="2fcf1038ca56f836" providerId="LiveId" clId="{C6323025-4658-45C5-A496-9E58FB2A9AD5}" dt="2023-04-23T05:59:28.092" v="1644" actId="1035"/>
          <ac:picMkLst>
            <pc:docMk/>
            <pc:sldMk cId="1271835996" sldId="297"/>
            <ac:picMk id="4" creationId="{AA999E20-B01C-7E1B-1534-7BFF47040487}"/>
          </ac:picMkLst>
        </pc:picChg>
        <pc:picChg chg="add mod">
          <ac:chgData name="Ekaterina Bakhman" userId="2fcf1038ca56f836" providerId="LiveId" clId="{C6323025-4658-45C5-A496-9E58FB2A9AD5}" dt="2023-04-23T06:35:40.815" v="1778" actId="1037"/>
          <ac:picMkLst>
            <pc:docMk/>
            <pc:sldMk cId="1271835996" sldId="297"/>
            <ac:picMk id="6" creationId="{8729BD4A-03BE-69DD-BDF1-2A445D018C55}"/>
          </ac:picMkLst>
        </pc:picChg>
        <pc:picChg chg="add mod">
          <ac:chgData name="Ekaterina Bakhman" userId="2fcf1038ca56f836" providerId="LiveId" clId="{C6323025-4658-45C5-A496-9E58FB2A9AD5}" dt="2023-04-23T05:59:39.960" v="1659" actId="1038"/>
          <ac:picMkLst>
            <pc:docMk/>
            <pc:sldMk cId="1271835996" sldId="297"/>
            <ac:picMk id="9" creationId="{B1D3B540-FDBD-3730-AB4C-D93A275099DB}"/>
          </ac:picMkLst>
        </pc:picChg>
        <pc:picChg chg="add mod">
          <ac:chgData name="Ekaterina Bakhman" userId="2fcf1038ca56f836" providerId="LiveId" clId="{C6323025-4658-45C5-A496-9E58FB2A9AD5}" dt="2023-04-23T06:35:17.799" v="1698" actId="1036"/>
          <ac:picMkLst>
            <pc:docMk/>
            <pc:sldMk cId="1271835996" sldId="297"/>
            <ac:picMk id="11" creationId="{3D6166C0-72A0-0F1E-0609-286F400CC347}"/>
          </ac:picMkLst>
        </pc:picChg>
        <pc:picChg chg="add mod">
          <ac:chgData name="Ekaterina Bakhman" userId="2fcf1038ca56f836" providerId="LiveId" clId="{C6323025-4658-45C5-A496-9E58FB2A9AD5}" dt="2023-04-23T05:57:17.978" v="1431" actId="1036"/>
          <ac:picMkLst>
            <pc:docMk/>
            <pc:sldMk cId="1271835996" sldId="297"/>
            <ac:picMk id="13" creationId="{24A92183-3CED-6714-7023-460E2A3934CC}"/>
          </ac:picMkLst>
        </pc:picChg>
        <pc:picChg chg="add mod">
          <ac:chgData name="Ekaterina Bakhman" userId="2fcf1038ca56f836" providerId="LiveId" clId="{C6323025-4658-45C5-A496-9E58FB2A9AD5}" dt="2023-04-23T06:35:51.911" v="1789" actId="1036"/>
          <ac:picMkLst>
            <pc:docMk/>
            <pc:sldMk cId="1271835996" sldId="297"/>
            <ac:picMk id="15" creationId="{80C66031-53EF-C2AE-9F50-CE8B9E5894FF}"/>
          </ac:picMkLst>
        </pc:picChg>
      </pc:sldChg>
      <pc:sldChg chg="addSp delSp modSp add mod ord">
        <pc:chgData name="Ekaterina Bakhman" userId="2fcf1038ca56f836" providerId="LiveId" clId="{C6323025-4658-45C5-A496-9E58FB2A9AD5}" dt="2023-04-23T06:40:07.877" v="2046"/>
        <pc:sldMkLst>
          <pc:docMk/>
          <pc:sldMk cId="1038267237" sldId="298"/>
        </pc:sldMkLst>
        <pc:spChg chg="del mod">
          <ac:chgData name="Ekaterina Bakhman" userId="2fcf1038ca56f836" providerId="LiveId" clId="{C6323025-4658-45C5-A496-9E58FB2A9AD5}" dt="2023-04-23T06:38:38.660" v="1842" actId="478"/>
          <ac:spMkLst>
            <pc:docMk/>
            <pc:sldMk cId="1038267237" sldId="298"/>
            <ac:spMk id="2" creationId="{54847F31-BCF3-27F4-238F-0A7FDBCF2EE0}"/>
          </ac:spMkLst>
        </pc:spChg>
        <pc:spChg chg="mod">
          <ac:chgData name="Ekaterina Bakhman" userId="2fcf1038ca56f836" providerId="LiveId" clId="{C6323025-4658-45C5-A496-9E58FB2A9AD5}" dt="2023-04-23T06:37:51.937" v="1834" actId="20577"/>
          <ac:spMkLst>
            <pc:docMk/>
            <pc:sldMk cId="1038267237" sldId="298"/>
            <ac:spMk id="3" creationId="{3C2A70B6-1B25-0D20-3899-03B17CCAAC98}"/>
          </ac:spMkLst>
        </pc:spChg>
        <pc:spChg chg="mod">
          <ac:chgData name="Ekaterina Bakhman" userId="2fcf1038ca56f836" providerId="LiveId" clId="{C6323025-4658-45C5-A496-9E58FB2A9AD5}" dt="2023-04-23T06:39:52.926" v="1991" actId="1076"/>
          <ac:spMkLst>
            <pc:docMk/>
            <pc:sldMk cId="1038267237" sldId="298"/>
            <ac:spMk id="4" creationId="{993BCD36-5AC7-6F08-623A-AAEC34F2FD32}"/>
          </ac:spMkLst>
        </pc:spChg>
        <pc:spChg chg="del">
          <ac:chgData name="Ekaterina Bakhman" userId="2fcf1038ca56f836" providerId="LiveId" clId="{C6323025-4658-45C5-A496-9E58FB2A9AD5}" dt="2023-04-23T06:38:41.065" v="1843" actId="478"/>
          <ac:spMkLst>
            <pc:docMk/>
            <pc:sldMk cId="1038267237" sldId="298"/>
            <ac:spMk id="5" creationId="{48A5149E-925A-8D09-010B-2CB84C7617EE}"/>
          </ac:spMkLst>
        </pc:spChg>
        <pc:spChg chg="del">
          <ac:chgData name="Ekaterina Bakhman" userId="2fcf1038ca56f836" providerId="LiveId" clId="{C6323025-4658-45C5-A496-9E58FB2A9AD5}" dt="2023-04-23T06:38:42.798" v="1844" actId="478"/>
          <ac:spMkLst>
            <pc:docMk/>
            <pc:sldMk cId="1038267237" sldId="298"/>
            <ac:spMk id="6" creationId="{A855227A-438B-852F-A2EA-166CFE3762D3}"/>
          </ac:spMkLst>
        </pc:spChg>
        <pc:spChg chg="add mod">
          <ac:chgData name="Ekaterina Bakhman" userId="2fcf1038ca56f836" providerId="LiveId" clId="{C6323025-4658-45C5-A496-9E58FB2A9AD5}" dt="2023-04-23T06:39:55.819" v="2013" actId="1036"/>
          <ac:spMkLst>
            <pc:docMk/>
            <pc:sldMk cId="1038267237" sldId="298"/>
            <ac:spMk id="7" creationId="{ED1ABD03-1A6E-269F-190E-AC606B7E40BA}"/>
          </ac:spMkLst>
        </pc:spChg>
        <pc:spChg chg="add mod">
          <ac:chgData name="Ekaterina Bakhman" userId="2fcf1038ca56f836" providerId="LiveId" clId="{C6323025-4658-45C5-A496-9E58FB2A9AD5}" dt="2023-04-23T06:40:01.236" v="2044" actId="1036"/>
          <ac:spMkLst>
            <pc:docMk/>
            <pc:sldMk cId="1038267237" sldId="298"/>
            <ac:spMk id="8" creationId="{0B2CA6BA-F706-B5F5-00CE-820970EE8319}"/>
          </ac:spMkLst>
        </pc:spChg>
      </pc:sldChg>
      <pc:sldChg chg="addSp delSp modSp add mod ord">
        <pc:chgData name="Ekaterina Bakhman" userId="2fcf1038ca56f836" providerId="LiveId" clId="{C6323025-4658-45C5-A496-9E58FB2A9AD5}" dt="2023-04-23T06:52:03.580" v="2413" actId="1076"/>
        <pc:sldMkLst>
          <pc:docMk/>
          <pc:sldMk cId="1283832976" sldId="299"/>
        </pc:sldMkLst>
        <pc:spChg chg="del mod">
          <ac:chgData name="Ekaterina Bakhman" userId="2fcf1038ca56f836" providerId="LiveId" clId="{C6323025-4658-45C5-A496-9E58FB2A9AD5}" dt="2023-04-23T06:45:13.916" v="2072" actId="478"/>
          <ac:spMkLst>
            <pc:docMk/>
            <pc:sldMk cId="1283832976" sldId="299"/>
            <ac:spMk id="2" creationId="{54847F31-BCF3-27F4-238F-0A7FDBCF2EE0}"/>
          </ac:spMkLst>
        </pc:spChg>
        <pc:spChg chg="mod">
          <ac:chgData name="Ekaterina Bakhman" userId="2fcf1038ca56f836" providerId="LiveId" clId="{C6323025-4658-45C5-A496-9E58FB2A9AD5}" dt="2023-04-23T06:40:40.940" v="2070" actId="20577"/>
          <ac:spMkLst>
            <pc:docMk/>
            <pc:sldMk cId="1283832976" sldId="299"/>
            <ac:spMk id="3" creationId="{3C2A70B6-1B25-0D20-3899-03B17CCAAC98}"/>
          </ac:spMkLst>
        </pc:spChg>
        <pc:spChg chg="mod">
          <ac:chgData name="Ekaterina Bakhman" userId="2fcf1038ca56f836" providerId="LiveId" clId="{C6323025-4658-45C5-A496-9E58FB2A9AD5}" dt="2023-04-23T06:52:03.580" v="2413" actId="1076"/>
          <ac:spMkLst>
            <pc:docMk/>
            <pc:sldMk cId="1283832976" sldId="299"/>
            <ac:spMk id="4" creationId="{993BCD36-5AC7-6F08-623A-AAEC34F2FD32}"/>
          </ac:spMkLst>
        </pc:spChg>
        <pc:spChg chg="del">
          <ac:chgData name="Ekaterina Bakhman" userId="2fcf1038ca56f836" providerId="LiveId" clId="{C6323025-4658-45C5-A496-9E58FB2A9AD5}" dt="2023-04-23T06:45:15.353" v="2073" actId="478"/>
          <ac:spMkLst>
            <pc:docMk/>
            <pc:sldMk cId="1283832976" sldId="299"/>
            <ac:spMk id="5" creationId="{48A5149E-925A-8D09-010B-2CB84C7617EE}"/>
          </ac:spMkLst>
        </pc:spChg>
        <pc:spChg chg="del">
          <ac:chgData name="Ekaterina Bakhman" userId="2fcf1038ca56f836" providerId="LiveId" clId="{C6323025-4658-45C5-A496-9E58FB2A9AD5}" dt="2023-04-23T06:45:17.833" v="2074" actId="478"/>
          <ac:spMkLst>
            <pc:docMk/>
            <pc:sldMk cId="1283832976" sldId="299"/>
            <ac:spMk id="6" creationId="{A855227A-438B-852F-A2EA-166CFE3762D3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7" creationId="{0A0AB923-ECCA-0A20-D631-2A821CCD1065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8" creationId="{7E69B1B0-DFDD-8BAE-DA8D-C3E47382D281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9" creationId="{C84CFD07-795A-1A52-0556-C0FF1ECD0E9F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10" creationId="{A7A8C124-F46B-1675-3540-9ABF2151FCE5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11" creationId="{62C5F732-DA41-C823-EF04-C9632F170D54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12" creationId="{E1E3F2E2-31B6-E829-3436-A60D902962F8}"/>
          </ac:spMkLst>
        </pc:spChg>
        <pc:spChg chg="add mod">
          <ac:chgData name="Ekaterina Bakhman" userId="2fcf1038ca56f836" providerId="LiveId" clId="{C6323025-4658-45C5-A496-9E58FB2A9AD5}" dt="2023-04-23T06:51:03.364" v="2371" actId="1038"/>
          <ac:spMkLst>
            <pc:docMk/>
            <pc:sldMk cId="1283832976" sldId="299"/>
            <ac:spMk id="13" creationId="{DEC87A7C-B1C5-42C0-DFBD-8D3FAF178A05}"/>
          </ac:spMkLst>
        </pc:spChg>
      </pc:sldChg>
      <pc:sldChg chg="addSp delSp modSp add mod">
        <pc:chgData name="Ekaterina Bakhman" userId="2fcf1038ca56f836" providerId="LiveId" clId="{C6323025-4658-45C5-A496-9E58FB2A9AD5}" dt="2023-04-23T07:41:49.991" v="2684" actId="1076"/>
        <pc:sldMkLst>
          <pc:docMk/>
          <pc:sldMk cId="1409839182" sldId="300"/>
        </pc:sldMkLst>
        <pc:spChg chg="add mod">
          <ac:chgData name="Ekaterina Bakhman" userId="2fcf1038ca56f836" providerId="LiveId" clId="{C6323025-4658-45C5-A496-9E58FB2A9AD5}" dt="2023-04-23T07:39:55.453" v="2641" actId="1035"/>
          <ac:spMkLst>
            <pc:docMk/>
            <pc:sldMk cId="1409839182" sldId="300"/>
            <ac:spMk id="2" creationId="{80511BFE-369E-03CB-B438-50F7D30BABA4}"/>
          </ac:spMkLst>
        </pc:spChg>
        <pc:spChg chg="del mod">
          <ac:chgData name="Ekaterina Bakhman" userId="2fcf1038ca56f836" providerId="LiveId" clId="{C6323025-4658-45C5-A496-9E58FB2A9AD5}" dt="2023-04-23T07:16:03.404" v="2510" actId="478"/>
          <ac:spMkLst>
            <pc:docMk/>
            <pc:sldMk cId="1409839182" sldId="300"/>
            <ac:spMk id="4" creationId="{993BCD36-5AC7-6F08-623A-AAEC34F2FD32}"/>
          </ac:spMkLst>
        </pc:spChg>
        <pc:spChg chg="add mod">
          <ac:chgData name="Ekaterina Bakhman" userId="2fcf1038ca56f836" providerId="LiveId" clId="{C6323025-4658-45C5-A496-9E58FB2A9AD5}" dt="2023-04-23T07:39:49.230" v="2628" actId="1035"/>
          <ac:spMkLst>
            <pc:docMk/>
            <pc:sldMk cId="1409839182" sldId="300"/>
            <ac:spMk id="5" creationId="{4241FBC9-D4C6-A5A2-CC96-A45676AF0FBD}"/>
          </ac:spMkLst>
        </pc:spChg>
        <pc:spChg chg="add mod">
          <ac:chgData name="Ekaterina Bakhman" userId="2fcf1038ca56f836" providerId="LiveId" clId="{C6323025-4658-45C5-A496-9E58FB2A9AD5}" dt="2023-04-23T07:39:36.571" v="2601" actId="1036"/>
          <ac:spMkLst>
            <pc:docMk/>
            <pc:sldMk cId="1409839182" sldId="300"/>
            <ac:spMk id="6" creationId="{4F1C9126-0CBB-31D9-D9A9-E30FA59C92AF}"/>
          </ac:spMkLst>
        </pc:spChg>
        <pc:spChg chg="del">
          <ac:chgData name="Ekaterina Bakhman" userId="2fcf1038ca56f836" providerId="LiveId" clId="{C6323025-4658-45C5-A496-9E58FB2A9AD5}" dt="2023-04-23T06:52:49.081" v="2417" actId="478"/>
          <ac:spMkLst>
            <pc:docMk/>
            <pc:sldMk cId="1409839182" sldId="300"/>
            <ac:spMk id="7" creationId="{0A0AB923-ECCA-0A20-D631-2A821CCD1065}"/>
          </ac:spMkLst>
        </pc:spChg>
        <pc:spChg chg="del">
          <ac:chgData name="Ekaterina Bakhman" userId="2fcf1038ca56f836" providerId="LiveId" clId="{C6323025-4658-45C5-A496-9E58FB2A9AD5}" dt="2023-04-23T06:52:45.895" v="2415" actId="478"/>
          <ac:spMkLst>
            <pc:docMk/>
            <pc:sldMk cId="1409839182" sldId="300"/>
            <ac:spMk id="8" creationId="{7E69B1B0-DFDD-8BAE-DA8D-C3E47382D281}"/>
          </ac:spMkLst>
        </pc:spChg>
        <pc:spChg chg="del">
          <ac:chgData name="Ekaterina Bakhman" userId="2fcf1038ca56f836" providerId="LiveId" clId="{C6323025-4658-45C5-A496-9E58FB2A9AD5}" dt="2023-04-23T06:52:47.488" v="2416" actId="478"/>
          <ac:spMkLst>
            <pc:docMk/>
            <pc:sldMk cId="1409839182" sldId="300"/>
            <ac:spMk id="9" creationId="{C84CFD07-795A-1A52-0556-C0FF1ECD0E9F}"/>
          </ac:spMkLst>
        </pc:spChg>
        <pc:spChg chg="del">
          <ac:chgData name="Ekaterina Bakhman" userId="2fcf1038ca56f836" providerId="LiveId" clId="{C6323025-4658-45C5-A496-9E58FB2A9AD5}" dt="2023-04-23T06:52:51.878" v="2418" actId="478"/>
          <ac:spMkLst>
            <pc:docMk/>
            <pc:sldMk cId="1409839182" sldId="300"/>
            <ac:spMk id="10" creationId="{A7A8C124-F46B-1675-3540-9ABF2151FCE5}"/>
          </ac:spMkLst>
        </pc:spChg>
        <pc:spChg chg="del mod">
          <ac:chgData name="Ekaterina Bakhman" userId="2fcf1038ca56f836" providerId="LiveId" clId="{C6323025-4658-45C5-A496-9E58FB2A9AD5}" dt="2023-04-23T06:52:53.423" v="2420" actId="478"/>
          <ac:spMkLst>
            <pc:docMk/>
            <pc:sldMk cId="1409839182" sldId="300"/>
            <ac:spMk id="11" creationId="{62C5F732-DA41-C823-EF04-C9632F170D54}"/>
          </ac:spMkLst>
        </pc:spChg>
        <pc:spChg chg="del">
          <ac:chgData name="Ekaterina Bakhman" userId="2fcf1038ca56f836" providerId="LiveId" clId="{C6323025-4658-45C5-A496-9E58FB2A9AD5}" dt="2023-04-23T06:52:54.809" v="2421" actId="478"/>
          <ac:spMkLst>
            <pc:docMk/>
            <pc:sldMk cId="1409839182" sldId="300"/>
            <ac:spMk id="12" creationId="{E1E3F2E2-31B6-E829-3436-A60D902962F8}"/>
          </ac:spMkLst>
        </pc:spChg>
        <pc:spChg chg="del">
          <ac:chgData name="Ekaterina Bakhman" userId="2fcf1038ca56f836" providerId="LiveId" clId="{C6323025-4658-45C5-A496-9E58FB2A9AD5}" dt="2023-04-23T06:52:56.059" v="2422" actId="478"/>
          <ac:spMkLst>
            <pc:docMk/>
            <pc:sldMk cId="1409839182" sldId="300"/>
            <ac:spMk id="13" creationId="{DEC87A7C-B1C5-42C0-DFBD-8D3FAF178A05}"/>
          </ac:spMkLst>
        </pc:spChg>
        <pc:spChg chg="add mod">
          <ac:chgData name="Ekaterina Bakhman" userId="2fcf1038ca56f836" providerId="LiveId" clId="{C6323025-4658-45C5-A496-9E58FB2A9AD5}" dt="2023-04-23T07:41:37.132" v="2681" actId="1076"/>
          <ac:spMkLst>
            <pc:docMk/>
            <pc:sldMk cId="1409839182" sldId="300"/>
            <ac:spMk id="14" creationId="{815B23B8-7B08-AF12-5140-191942DBB419}"/>
          </ac:spMkLst>
        </pc:spChg>
        <pc:spChg chg="add mod">
          <ac:chgData name="Ekaterina Bakhman" userId="2fcf1038ca56f836" providerId="LiveId" clId="{C6323025-4658-45C5-A496-9E58FB2A9AD5}" dt="2023-04-23T07:39:42.405" v="2612" actId="1036"/>
          <ac:spMkLst>
            <pc:docMk/>
            <pc:sldMk cId="1409839182" sldId="300"/>
            <ac:spMk id="15" creationId="{8DFF3782-CE73-ACD5-CFCE-9B5B2AC550DD}"/>
          </ac:spMkLst>
        </pc:spChg>
        <pc:spChg chg="add mod">
          <ac:chgData name="Ekaterina Bakhman" userId="2fcf1038ca56f836" providerId="LiveId" clId="{C6323025-4658-45C5-A496-9E58FB2A9AD5}" dt="2023-04-23T07:41:45.589" v="2683" actId="1076"/>
          <ac:spMkLst>
            <pc:docMk/>
            <pc:sldMk cId="1409839182" sldId="300"/>
            <ac:spMk id="16" creationId="{0DB28D15-D5ED-026F-71CC-FF26727E1A67}"/>
          </ac:spMkLst>
        </pc:spChg>
        <pc:spChg chg="add mod">
          <ac:chgData name="Ekaterina Bakhman" userId="2fcf1038ca56f836" providerId="LiveId" clId="{C6323025-4658-45C5-A496-9E58FB2A9AD5}" dt="2023-04-23T07:41:41.682" v="2682" actId="1076"/>
          <ac:spMkLst>
            <pc:docMk/>
            <pc:sldMk cId="1409839182" sldId="300"/>
            <ac:spMk id="17" creationId="{D370FA3A-C02E-07E5-9A48-EEBDC93552F3}"/>
          </ac:spMkLst>
        </pc:spChg>
        <pc:spChg chg="add mod">
          <ac:chgData name="Ekaterina Bakhman" userId="2fcf1038ca56f836" providerId="LiveId" clId="{C6323025-4658-45C5-A496-9E58FB2A9AD5}" dt="2023-04-23T07:40:03.303" v="2659" actId="1035"/>
          <ac:spMkLst>
            <pc:docMk/>
            <pc:sldMk cId="1409839182" sldId="300"/>
            <ac:spMk id="18" creationId="{88D54304-5D36-16DA-7B0A-CF4C600D8168}"/>
          </ac:spMkLst>
        </pc:spChg>
        <pc:spChg chg="add mod">
          <ac:chgData name="Ekaterina Bakhman" userId="2fcf1038ca56f836" providerId="LiveId" clId="{C6323025-4658-45C5-A496-9E58FB2A9AD5}" dt="2023-04-23T07:41:10.496" v="2673" actId="1037"/>
          <ac:spMkLst>
            <pc:docMk/>
            <pc:sldMk cId="1409839182" sldId="300"/>
            <ac:spMk id="19" creationId="{A17BFD0E-A738-3385-0AC7-CAAA6B80D6D7}"/>
          </ac:spMkLst>
        </pc:spChg>
        <pc:spChg chg="add mod">
          <ac:chgData name="Ekaterina Bakhman" userId="2fcf1038ca56f836" providerId="LiveId" clId="{C6323025-4658-45C5-A496-9E58FB2A9AD5}" dt="2023-04-23T07:41:17.326" v="2678" actId="1038"/>
          <ac:spMkLst>
            <pc:docMk/>
            <pc:sldMk cId="1409839182" sldId="300"/>
            <ac:spMk id="20" creationId="{4CA12EC6-CB99-B0F4-C85F-C5628B6969E9}"/>
          </ac:spMkLst>
        </pc:spChg>
        <pc:spChg chg="add mod">
          <ac:chgData name="Ekaterina Bakhman" userId="2fcf1038ca56f836" providerId="LiveId" clId="{C6323025-4658-45C5-A496-9E58FB2A9AD5}" dt="2023-04-23T07:41:13.815" v="2676" actId="1037"/>
          <ac:spMkLst>
            <pc:docMk/>
            <pc:sldMk cId="1409839182" sldId="300"/>
            <ac:spMk id="21" creationId="{A9BCABEA-E508-59BD-E3CA-E126BBE4C434}"/>
          </ac:spMkLst>
        </pc:spChg>
        <pc:spChg chg="add mod">
          <ac:chgData name="Ekaterina Bakhman" userId="2fcf1038ca56f836" providerId="LiveId" clId="{C6323025-4658-45C5-A496-9E58FB2A9AD5}" dt="2023-04-23T07:41:06.734" v="2668" actId="1076"/>
          <ac:spMkLst>
            <pc:docMk/>
            <pc:sldMk cId="1409839182" sldId="300"/>
            <ac:spMk id="22" creationId="{F5C77DCA-925F-AA9D-46DA-870EEFF9F9C7}"/>
          </ac:spMkLst>
        </pc:spChg>
        <pc:spChg chg="add mod">
          <ac:chgData name="Ekaterina Bakhman" userId="2fcf1038ca56f836" providerId="LiveId" clId="{C6323025-4658-45C5-A496-9E58FB2A9AD5}" dt="2023-04-23T07:41:49.991" v="2684" actId="1076"/>
          <ac:spMkLst>
            <pc:docMk/>
            <pc:sldMk cId="1409839182" sldId="300"/>
            <ac:spMk id="23" creationId="{1A02B622-EEF8-18AB-4F09-123685CC3F7A}"/>
          </ac:spMkLst>
        </pc:spChg>
      </pc:sldChg>
      <pc:sldChg chg="addSp modSp add mod">
        <pc:chgData name="Ekaterina Bakhman" userId="2fcf1038ca56f836" providerId="LiveId" clId="{C6323025-4658-45C5-A496-9E58FB2A9AD5}" dt="2023-04-23T07:57:19.799" v="2932" actId="1036"/>
        <pc:sldMkLst>
          <pc:docMk/>
          <pc:sldMk cId="2690111708" sldId="301"/>
        </pc:sldMkLst>
        <pc:spChg chg="add mod">
          <ac:chgData name="Ekaterina Bakhman" userId="2fcf1038ca56f836" providerId="LiveId" clId="{C6323025-4658-45C5-A496-9E58FB2A9AD5}" dt="2023-04-23T07:56:58.909" v="2911" actId="1035"/>
          <ac:spMkLst>
            <pc:docMk/>
            <pc:sldMk cId="2690111708" sldId="301"/>
            <ac:spMk id="2" creationId="{29F9D50D-B21D-D8C9-2FA0-DE560D499961}"/>
          </ac:spMkLst>
        </pc:spChg>
        <pc:spChg chg="mod">
          <ac:chgData name="Ekaterina Bakhman" userId="2fcf1038ca56f836" providerId="LiveId" clId="{C6323025-4658-45C5-A496-9E58FB2A9AD5}" dt="2023-04-23T07:47:12.718" v="2744" actId="1076"/>
          <ac:spMkLst>
            <pc:docMk/>
            <pc:sldMk cId="2690111708" sldId="301"/>
            <ac:spMk id="3" creationId="{3C2A70B6-1B25-0D20-3899-03B17CCAAC98}"/>
          </ac:spMkLst>
        </pc:spChg>
        <pc:spChg chg="mod">
          <ac:chgData name="Ekaterina Bakhman" userId="2fcf1038ca56f836" providerId="LiveId" clId="{C6323025-4658-45C5-A496-9E58FB2A9AD5}" dt="2023-04-23T07:46:17.758" v="2734" actId="1076"/>
          <ac:spMkLst>
            <pc:docMk/>
            <pc:sldMk cId="2690111708" sldId="301"/>
            <ac:spMk id="4" creationId="{993BCD36-5AC7-6F08-623A-AAEC34F2FD32}"/>
          </ac:spMkLst>
        </pc:spChg>
        <pc:spChg chg="add mod">
          <ac:chgData name="Ekaterina Bakhman" userId="2fcf1038ca56f836" providerId="LiveId" clId="{C6323025-4658-45C5-A496-9E58FB2A9AD5}" dt="2023-04-23T07:57:04.919" v="2931" actId="1036"/>
          <ac:spMkLst>
            <pc:docMk/>
            <pc:sldMk cId="2690111708" sldId="301"/>
            <ac:spMk id="5" creationId="{A504D3F0-97B2-F7D6-894B-406BCCBDBC73}"/>
          </ac:spMkLst>
        </pc:spChg>
        <pc:spChg chg="add mod">
          <ac:chgData name="Ekaterina Bakhman" userId="2fcf1038ca56f836" providerId="LiveId" clId="{C6323025-4658-45C5-A496-9E58FB2A9AD5}" dt="2023-04-23T07:56:40.475" v="2888" actId="1036"/>
          <ac:spMkLst>
            <pc:docMk/>
            <pc:sldMk cId="2690111708" sldId="301"/>
            <ac:spMk id="6" creationId="{BF5E2DAE-CA0F-7531-9BFD-1C9C7BF322C6}"/>
          </ac:spMkLst>
        </pc:spChg>
        <pc:spChg chg="add mod">
          <ac:chgData name="Ekaterina Bakhman" userId="2fcf1038ca56f836" providerId="LiveId" clId="{C6323025-4658-45C5-A496-9E58FB2A9AD5}" dt="2023-04-23T07:56:02.623" v="2882" actId="1076"/>
          <ac:spMkLst>
            <pc:docMk/>
            <pc:sldMk cId="2690111708" sldId="301"/>
            <ac:spMk id="7" creationId="{A33822BE-F6D4-AFBE-8DCA-A6196DAE34F0}"/>
          </ac:spMkLst>
        </pc:spChg>
        <pc:spChg chg="add mod">
          <ac:chgData name="Ekaterina Bakhman" userId="2fcf1038ca56f836" providerId="LiveId" clId="{C6323025-4658-45C5-A496-9E58FB2A9AD5}" dt="2023-04-23T07:56:31.289" v="2886" actId="1076"/>
          <ac:spMkLst>
            <pc:docMk/>
            <pc:sldMk cId="2690111708" sldId="301"/>
            <ac:spMk id="8" creationId="{90C40603-D9DA-EAFC-BD5B-829C9DAAE473}"/>
          </ac:spMkLst>
        </pc:spChg>
        <pc:spChg chg="add mod">
          <ac:chgData name="Ekaterina Bakhman" userId="2fcf1038ca56f836" providerId="LiveId" clId="{C6323025-4658-45C5-A496-9E58FB2A9AD5}" dt="2023-04-23T07:55:49.362" v="2879" actId="1076"/>
          <ac:spMkLst>
            <pc:docMk/>
            <pc:sldMk cId="2690111708" sldId="301"/>
            <ac:spMk id="9" creationId="{454493A3-6590-2821-C556-CBD36A72A9A5}"/>
          </ac:spMkLst>
        </pc:spChg>
        <pc:spChg chg="add mod">
          <ac:chgData name="Ekaterina Bakhman" userId="2fcf1038ca56f836" providerId="LiveId" clId="{C6323025-4658-45C5-A496-9E58FB2A9AD5}" dt="2023-04-23T07:55:44.748" v="2878" actId="1076"/>
          <ac:spMkLst>
            <pc:docMk/>
            <pc:sldMk cId="2690111708" sldId="301"/>
            <ac:spMk id="10" creationId="{609E10AF-3383-E419-19BA-2B4C460B9CEC}"/>
          </ac:spMkLst>
        </pc:spChg>
        <pc:spChg chg="add mod">
          <ac:chgData name="Ekaterina Bakhman" userId="2fcf1038ca56f836" providerId="LiveId" clId="{C6323025-4658-45C5-A496-9E58FB2A9AD5}" dt="2023-04-23T07:56:50.237" v="2889" actId="1076"/>
          <ac:spMkLst>
            <pc:docMk/>
            <pc:sldMk cId="2690111708" sldId="301"/>
            <ac:spMk id="11" creationId="{FE303DEB-FF55-AEFA-F926-8EAEAACCCC29}"/>
          </ac:spMkLst>
        </pc:spChg>
        <pc:spChg chg="add mod">
          <ac:chgData name="Ekaterina Bakhman" userId="2fcf1038ca56f836" providerId="LiveId" clId="{C6323025-4658-45C5-A496-9E58FB2A9AD5}" dt="2023-04-23T07:56:12.874" v="2884" actId="1076"/>
          <ac:spMkLst>
            <pc:docMk/>
            <pc:sldMk cId="2690111708" sldId="301"/>
            <ac:spMk id="12" creationId="{5AB98B7B-4B1F-886C-2B32-96980AFF1848}"/>
          </ac:spMkLst>
        </pc:spChg>
        <pc:spChg chg="add mod">
          <ac:chgData name="Ekaterina Bakhman" userId="2fcf1038ca56f836" providerId="LiveId" clId="{C6323025-4658-45C5-A496-9E58FB2A9AD5}" dt="2023-04-23T07:56:22.243" v="2885" actId="1076"/>
          <ac:spMkLst>
            <pc:docMk/>
            <pc:sldMk cId="2690111708" sldId="301"/>
            <ac:spMk id="13" creationId="{6151487A-711D-8E33-E0A2-5038B0365C47}"/>
          </ac:spMkLst>
        </pc:spChg>
        <pc:spChg chg="add mod">
          <ac:chgData name="Ekaterina Bakhman" userId="2fcf1038ca56f836" providerId="LiveId" clId="{C6323025-4658-45C5-A496-9E58FB2A9AD5}" dt="2023-04-23T07:55:53.071" v="2880" actId="1076"/>
          <ac:spMkLst>
            <pc:docMk/>
            <pc:sldMk cId="2690111708" sldId="301"/>
            <ac:spMk id="14" creationId="{741518D6-B6C3-92D5-3A90-BE92EC8EA5D8}"/>
          </ac:spMkLst>
        </pc:spChg>
        <pc:spChg chg="add mod">
          <ac:chgData name="Ekaterina Bakhman" userId="2fcf1038ca56f836" providerId="LiveId" clId="{C6323025-4658-45C5-A496-9E58FB2A9AD5}" dt="2023-04-23T07:52:47.735" v="2856" actId="1076"/>
          <ac:spMkLst>
            <pc:docMk/>
            <pc:sldMk cId="2690111708" sldId="301"/>
            <ac:spMk id="15" creationId="{07CB3588-8D9B-05B7-AD1A-B54B59AF2D58}"/>
          </ac:spMkLst>
        </pc:spChg>
        <pc:spChg chg="add mod">
          <ac:chgData name="Ekaterina Bakhman" userId="2fcf1038ca56f836" providerId="LiveId" clId="{C6323025-4658-45C5-A496-9E58FB2A9AD5}" dt="2023-04-23T07:52:42.872" v="2855" actId="1076"/>
          <ac:spMkLst>
            <pc:docMk/>
            <pc:sldMk cId="2690111708" sldId="301"/>
            <ac:spMk id="16" creationId="{829C2B59-D884-8882-36C5-AB1D142AF353}"/>
          </ac:spMkLst>
        </pc:spChg>
        <pc:spChg chg="add mod">
          <ac:chgData name="Ekaterina Bakhman" userId="2fcf1038ca56f836" providerId="LiveId" clId="{C6323025-4658-45C5-A496-9E58FB2A9AD5}" dt="2023-04-23T07:57:19.799" v="2932" actId="1036"/>
          <ac:spMkLst>
            <pc:docMk/>
            <pc:sldMk cId="2690111708" sldId="301"/>
            <ac:spMk id="17" creationId="{A86C4633-4D72-5DDE-F06A-EC0C038EF599}"/>
          </ac:spMkLst>
        </pc:spChg>
        <pc:spChg chg="add mod">
          <ac:chgData name="Ekaterina Bakhman" userId="2fcf1038ca56f836" providerId="LiveId" clId="{C6323025-4658-45C5-A496-9E58FB2A9AD5}" dt="2023-04-23T07:52:25.987" v="2854" actId="1036"/>
          <ac:spMkLst>
            <pc:docMk/>
            <pc:sldMk cId="2690111708" sldId="301"/>
            <ac:spMk id="18" creationId="{B470B185-9821-2D9B-238D-A1345994FCDF}"/>
          </ac:spMkLst>
        </pc:spChg>
        <pc:spChg chg="add mod">
          <ac:chgData name="Ekaterina Bakhman" userId="2fcf1038ca56f836" providerId="LiveId" clId="{C6323025-4658-45C5-A496-9E58FB2A9AD5}" dt="2023-04-23T07:51:53.593" v="2849" actId="1076"/>
          <ac:spMkLst>
            <pc:docMk/>
            <pc:sldMk cId="2690111708" sldId="301"/>
            <ac:spMk id="19" creationId="{EB97C6EB-68FD-203E-7576-D566B295166E}"/>
          </ac:spMkLst>
        </pc:spChg>
        <pc:spChg chg="add mod">
          <ac:chgData name="Ekaterina Bakhman" userId="2fcf1038ca56f836" providerId="LiveId" clId="{C6323025-4658-45C5-A496-9E58FB2A9AD5}" dt="2023-04-23T07:51:44.639" v="2848" actId="1076"/>
          <ac:spMkLst>
            <pc:docMk/>
            <pc:sldMk cId="2690111708" sldId="301"/>
            <ac:spMk id="20" creationId="{38354713-2A4A-B655-2BAD-8BDB63A0E92E}"/>
          </ac:spMkLst>
        </pc:spChg>
      </pc:sldChg>
      <pc:sldChg chg="add del">
        <pc:chgData name="Ekaterina Bakhman" userId="2fcf1038ca56f836" providerId="LiveId" clId="{C6323025-4658-45C5-A496-9E58FB2A9AD5}" dt="2023-04-23T20:36:40.490" v="3737" actId="2696"/>
        <pc:sldMkLst>
          <pc:docMk/>
          <pc:sldMk cId="4273377920" sldId="302"/>
        </pc:sldMkLst>
      </pc:sldChg>
      <pc:sldChg chg="addSp delSp modSp add mod">
        <pc:chgData name="Ekaterina Bakhman" userId="2fcf1038ca56f836" providerId="LiveId" clId="{C6323025-4658-45C5-A496-9E58FB2A9AD5}" dt="2023-04-23T08:18:05.474" v="3187" actId="1076"/>
        <pc:sldMkLst>
          <pc:docMk/>
          <pc:sldMk cId="2145748036" sldId="303"/>
        </pc:sldMkLst>
        <pc:spChg chg="mod">
          <ac:chgData name="Ekaterina Bakhman" userId="2fcf1038ca56f836" providerId="LiveId" clId="{C6323025-4658-45C5-A496-9E58FB2A9AD5}" dt="2023-04-23T08:08:30.887" v="3019" actId="20577"/>
          <ac:spMkLst>
            <pc:docMk/>
            <pc:sldMk cId="2145748036" sldId="303"/>
            <ac:spMk id="2" creationId="{A3AF19DD-5EE0-A686-88EC-5650BBE5C620}"/>
          </ac:spMkLst>
        </pc:spChg>
        <pc:spChg chg="mod">
          <ac:chgData name="Ekaterina Bakhman" userId="2fcf1038ca56f836" providerId="LiveId" clId="{C6323025-4658-45C5-A496-9E58FB2A9AD5}" dt="2023-04-23T08:08:20.358" v="3013" actId="20577"/>
          <ac:spMkLst>
            <pc:docMk/>
            <pc:sldMk cId="2145748036" sldId="303"/>
            <ac:spMk id="3" creationId="{882BDE36-E38F-2C4B-1186-6D71C826FDAD}"/>
          </ac:spMkLst>
        </pc:spChg>
        <pc:spChg chg="del">
          <ac:chgData name="Ekaterina Bakhman" userId="2fcf1038ca56f836" providerId="LiveId" clId="{C6323025-4658-45C5-A496-9E58FB2A9AD5}" dt="2023-04-23T08:07:49.165" v="2984" actId="478"/>
          <ac:spMkLst>
            <pc:docMk/>
            <pc:sldMk cId="2145748036" sldId="303"/>
            <ac:spMk id="4" creationId="{09E4B0E0-7BDC-E2B2-335E-5FAED3F8D980}"/>
          </ac:spMkLst>
        </pc:spChg>
        <pc:spChg chg="add mod">
          <ac:chgData name="Ekaterina Bakhman" userId="2fcf1038ca56f836" providerId="LiveId" clId="{C6323025-4658-45C5-A496-9E58FB2A9AD5}" dt="2023-04-23T08:16:32.897" v="3144" actId="1036"/>
          <ac:spMkLst>
            <pc:docMk/>
            <pc:sldMk cId="2145748036" sldId="303"/>
            <ac:spMk id="11" creationId="{1407F43C-5FEC-E346-0859-549599468A85}"/>
          </ac:spMkLst>
        </pc:spChg>
        <pc:spChg chg="add mod">
          <ac:chgData name="Ekaterina Bakhman" userId="2fcf1038ca56f836" providerId="LiveId" clId="{C6323025-4658-45C5-A496-9E58FB2A9AD5}" dt="2023-04-23T08:18:05.474" v="3187" actId="1076"/>
          <ac:spMkLst>
            <pc:docMk/>
            <pc:sldMk cId="2145748036" sldId="303"/>
            <ac:spMk id="18" creationId="{B68FC977-2377-9795-6088-24ECF28D41C2}"/>
          </ac:spMkLst>
        </pc:spChg>
        <pc:picChg chg="add mod">
          <ac:chgData name="Ekaterina Bakhman" userId="2fcf1038ca56f836" providerId="LiveId" clId="{C6323025-4658-45C5-A496-9E58FB2A9AD5}" dt="2023-04-23T08:16:26.542" v="3122" actId="1036"/>
          <ac:picMkLst>
            <pc:docMk/>
            <pc:sldMk cId="2145748036" sldId="303"/>
            <ac:picMk id="6" creationId="{9CA1033F-F00E-AE48-613D-533CA4F78052}"/>
          </ac:picMkLst>
        </pc:picChg>
        <pc:picChg chg="add del mod">
          <ac:chgData name="Ekaterina Bakhman" userId="2fcf1038ca56f836" providerId="LiveId" clId="{C6323025-4658-45C5-A496-9E58FB2A9AD5}" dt="2023-04-23T08:11:29.011" v="3024" actId="478"/>
          <ac:picMkLst>
            <pc:docMk/>
            <pc:sldMk cId="2145748036" sldId="303"/>
            <ac:picMk id="8" creationId="{B345C1D8-CB35-5B8D-7660-6F97005CA77E}"/>
          </ac:picMkLst>
        </pc:picChg>
        <pc:picChg chg="add mod">
          <ac:chgData name="Ekaterina Bakhman" userId="2fcf1038ca56f836" providerId="LiveId" clId="{C6323025-4658-45C5-A496-9E58FB2A9AD5}" dt="2023-04-23T08:16:21.351" v="3107" actId="1036"/>
          <ac:picMkLst>
            <pc:docMk/>
            <pc:sldMk cId="2145748036" sldId="303"/>
            <ac:picMk id="10" creationId="{30C63163-F95D-DF23-452F-D4647D14090D}"/>
          </ac:picMkLst>
        </pc:picChg>
        <pc:picChg chg="add mod">
          <ac:chgData name="Ekaterina Bakhman" userId="2fcf1038ca56f836" providerId="LiveId" clId="{C6323025-4658-45C5-A496-9E58FB2A9AD5}" dt="2023-04-23T08:17:56.045" v="3186" actId="1076"/>
          <ac:picMkLst>
            <pc:docMk/>
            <pc:sldMk cId="2145748036" sldId="303"/>
            <ac:picMk id="13" creationId="{B1E3605A-4833-389B-221F-2C4CC222C0C4}"/>
          </ac:picMkLst>
        </pc:picChg>
        <pc:picChg chg="add mod">
          <ac:chgData name="Ekaterina Bakhman" userId="2fcf1038ca56f836" providerId="LiveId" clId="{C6323025-4658-45C5-A496-9E58FB2A9AD5}" dt="2023-04-23T08:15:42.924" v="3063" actId="1076"/>
          <ac:picMkLst>
            <pc:docMk/>
            <pc:sldMk cId="2145748036" sldId="303"/>
            <ac:picMk id="15" creationId="{386024A3-5D47-E711-83CE-4ED73AE8F6CB}"/>
          </ac:picMkLst>
        </pc:picChg>
        <pc:cxnChg chg="add mod">
          <ac:chgData name="Ekaterina Bakhman" userId="2fcf1038ca56f836" providerId="LiveId" clId="{C6323025-4658-45C5-A496-9E58FB2A9AD5}" dt="2023-04-23T08:16:15.430" v="3100" actId="1035"/>
          <ac:cxnSpMkLst>
            <pc:docMk/>
            <pc:sldMk cId="2145748036" sldId="303"/>
            <ac:cxnSpMk id="16" creationId="{2F65481B-F698-5EA9-784B-54B85865AB7E}"/>
          </ac:cxnSpMkLst>
        </pc:cxnChg>
        <pc:cxnChg chg="add del mod">
          <ac:chgData name="Ekaterina Bakhman" userId="2fcf1038ca56f836" providerId="LiveId" clId="{C6323025-4658-45C5-A496-9E58FB2A9AD5}" dt="2023-04-23T08:16:38.605" v="3146"/>
          <ac:cxnSpMkLst>
            <pc:docMk/>
            <pc:sldMk cId="2145748036" sldId="303"/>
            <ac:cxnSpMk id="17" creationId="{CB829E0D-7620-F7D5-CA75-BE153A781172}"/>
          </ac:cxnSpMkLst>
        </pc:cxnChg>
      </pc:sldChg>
      <pc:sldChg chg="addSp delSp modSp add mod delAnim modAnim">
        <pc:chgData name="Ekaterina Bakhman" userId="2fcf1038ca56f836" providerId="LiveId" clId="{C6323025-4658-45C5-A496-9E58FB2A9AD5}" dt="2023-04-23T20:21:03.307" v="3618" actId="1038"/>
        <pc:sldMkLst>
          <pc:docMk/>
          <pc:sldMk cId="2100799951" sldId="304"/>
        </pc:sldMkLst>
        <pc:spChg chg="del">
          <ac:chgData name="Ekaterina Bakhman" userId="2fcf1038ca56f836" providerId="LiveId" clId="{C6323025-4658-45C5-A496-9E58FB2A9AD5}" dt="2023-04-23T19:54:11.048" v="3478" actId="478"/>
          <ac:spMkLst>
            <pc:docMk/>
            <pc:sldMk cId="2100799951" sldId="304"/>
            <ac:spMk id="2" creationId="{0573D141-E3F0-E876-46DA-D07A48577C65}"/>
          </ac:spMkLst>
        </pc:spChg>
        <pc:spChg chg="add del">
          <ac:chgData name="Ekaterina Bakhman" userId="2fcf1038ca56f836" providerId="LiveId" clId="{C6323025-4658-45C5-A496-9E58FB2A9AD5}" dt="2023-04-23T19:54:54.336" v="3507" actId="478"/>
          <ac:spMkLst>
            <pc:docMk/>
            <pc:sldMk cId="2100799951" sldId="304"/>
            <ac:spMk id="4" creationId="{ACBE9961-89F2-0369-FF29-BDADE423C1C4}"/>
          </ac:spMkLst>
        </pc:spChg>
        <pc:spChg chg="del mod">
          <ac:chgData name="Ekaterina Bakhman" userId="2fcf1038ca56f836" providerId="LiveId" clId="{C6323025-4658-45C5-A496-9E58FB2A9AD5}" dt="2023-04-23T19:54:54.336" v="3507" actId="478"/>
          <ac:spMkLst>
            <pc:docMk/>
            <pc:sldMk cId="2100799951" sldId="304"/>
            <ac:spMk id="8" creationId="{81687C5D-D135-06BA-2AAC-10209D52929C}"/>
          </ac:spMkLst>
        </pc:spChg>
        <pc:spChg chg="mod">
          <ac:chgData name="Ekaterina Bakhman" userId="2fcf1038ca56f836" providerId="LiveId" clId="{C6323025-4658-45C5-A496-9E58FB2A9AD5}" dt="2023-04-23T20:17:50.171" v="3543" actId="1076"/>
          <ac:spMkLst>
            <pc:docMk/>
            <pc:sldMk cId="2100799951" sldId="304"/>
            <ac:spMk id="11" creationId="{328EDAF9-1202-2D7F-1893-38121FB7D553}"/>
          </ac:spMkLst>
        </pc:spChg>
        <pc:picChg chg="del">
          <ac:chgData name="Ekaterina Bakhman" userId="2fcf1038ca56f836" providerId="LiveId" clId="{C6323025-4658-45C5-A496-9E58FB2A9AD5}" dt="2023-04-23T19:53:48.455" v="3475" actId="478"/>
          <ac:picMkLst>
            <pc:docMk/>
            <pc:sldMk cId="2100799951" sldId="304"/>
            <ac:picMk id="6" creationId="{0C880E53-8340-4594-A251-60128B97BC5C}"/>
          </ac:picMkLst>
        </pc:picChg>
        <pc:picChg chg="add del mod">
          <ac:chgData name="Ekaterina Bakhman" userId="2fcf1038ca56f836" providerId="LiveId" clId="{C6323025-4658-45C5-A496-9E58FB2A9AD5}" dt="2023-04-23T20:07:29.114" v="3535" actId="478"/>
          <ac:picMkLst>
            <pc:docMk/>
            <pc:sldMk cId="2100799951" sldId="304"/>
            <ac:picMk id="7" creationId="{6DEC8C17-510B-5EA4-464A-0C7E351EB711}"/>
          </ac:picMkLst>
        </pc:picChg>
        <pc:picChg chg="del">
          <ac:chgData name="Ekaterina Bakhman" userId="2fcf1038ca56f836" providerId="LiveId" clId="{C6323025-4658-45C5-A496-9E58FB2A9AD5}" dt="2023-04-23T19:53:50.785" v="3476" actId="478"/>
          <ac:picMkLst>
            <pc:docMk/>
            <pc:sldMk cId="2100799951" sldId="304"/>
            <ac:picMk id="9" creationId="{B200D9ED-C21A-3481-B02F-FEF01A3E2994}"/>
          </ac:picMkLst>
        </pc:picChg>
        <pc:picChg chg="del">
          <ac:chgData name="Ekaterina Bakhman" userId="2fcf1038ca56f836" providerId="LiveId" clId="{C6323025-4658-45C5-A496-9E58FB2A9AD5}" dt="2023-04-23T19:53:52.858" v="3477" actId="478"/>
          <ac:picMkLst>
            <pc:docMk/>
            <pc:sldMk cId="2100799951" sldId="304"/>
            <ac:picMk id="10" creationId="{88691FEC-FA68-CA27-6A86-79B9DB103A7E}"/>
          </ac:picMkLst>
        </pc:picChg>
        <pc:picChg chg="add mod">
          <ac:chgData name="Ekaterina Bakhman" userId="2fcf1038ca56f836" providerId="LiveId" clId="{C6323025-4658-45C5-A496-9E58FB2A9AD5}" dt="2023-04-23T20:16:44.759" v="3537"/>
          <ac:picMkLst>
            <pc:docMk/>
            <pc:sldMk cId="2100799951" sldId="304"/>
            <ac:picMk id="12" creationId="{F08E2EC5-6139-69B5-AC29-D334D77BA94A}"/>
          </ac:picMkLst>
        </pc:picChg>
        <pc:picChg chg="add mod modCrop">
          <ac:chgData name="Ekaterina Bakhman" userId="2fcf1038ca56f836" providerId="LiveId" clId="{C6323025-4658-45C5-A496-9E58FB2A9AD5}" dt="2023-04-23T20:21:03.307" v="3618" actId="1038"/>
          <ac:picMkLst>
            <pc:docMk/>
            <pc:sldMk cId="2100799951" sldId="304"/>
            <ac:picMk id="13" creationId="{8AF7FC64-2DD2-9A68-F598-FF5AF6B96F19}"/>
          </ac:picMkLst>
        </pc:picChg>
      </pc:sldChg>
      <pc:sldChg chg="addSp modSp add mod modAnim">
        <pc:chgData name="Ekaterina Bakhman" userId="2fcf1038ca56f836" providerId="LiveId" clId="{C6323025-4658-45C5-A496-9E58FB2A9AD5}" dt="2023-04-23T20:20:43.990" v="3601" actId="1038"/>
        <pc:sldMkLst>
          <pc:docMk/>
          <pc:sldMk cId="2388267244" sldId="305"/>
        </pc:sldMkLst>
        <pc:spChg chg="mod">
          <ac:chgData name="Ekaterina Bakhman" userId="2fcf1038ca56f836" providerId="LiveId" clId="{C6323025-4658-45C5-A496-9E58FB2A9AD5}" dt="2023-04-23T20:18:06.731" v="3544" actId="1076"/>
          <ac:spMkLst>
            <pc:docMk/>
            <pc:sldMk cId="2388267244" sldId="305"/>
            <ac:spMk id="11" creationId="{328EDAF9-1202-2D7F-1893-38121FB7D553}"/>
          </ac:spMkLst>
        </pc:spChg>
        <pc:picChg chg="add mod modCrop">
          <ac:chgData name="Ekaterina Bakhman" userId="2fcf1038ca56f836" providerId="LiveId" clId="{C6323025-4658-45C5-A496-9E58FB2A9AD5}" dt="2023-04-23T20:20:43.990" v="3601" actId="1038"/>
          <ac:picMkLst>
            <pc:docMk/>
            <pc:sldMk cId="2388267244" sldId="305"/>
            <ac:picMk id="2" creationId="{F3B7C7A5-1CE8-2111-891E-F8A4567C8158}"/>
          </ac:picMkLst>
        </pc:picChg>
      </pc:sldChg>
      <pc:sldChg chg="addSp modSp add mod modAnim">
        <pc:chgData name="Ekaterina Bakhman" userId="2fcf1038ca56f836" providerId="LiveId" clId="{C6323025-4658-45C5-A496-9E58FB2A9AD5}" dt="2023-04-23T20:20:35.571" v="3573" actId="1038"/>
        <pc:sldMkLst>
          <pc:docMk/>
          <pc:sldMk cId="2244007272" sldId="306"/>
        </pc:sldMkLst>
        <pc:spChg chg="mod">
          <ac:chgData name="Ekaterina Bakhman" userId="2fcf1038ca56f836" providerId="LiveId" clId="{C6323025-4658-45C5-A496-9E58FB2A9AD5}" dt="2023-04-23T20:18:13.303" v="3545" actId="1076"/>
          <ac:spMkLst>
            <pc:docMk/>
            <pc:sldMk cId="2244007272" sldId="306"/>
            <ac:spMk id="11" creationId="{328EDAF9-1202-2D7F-1893-38121FB7D553}"/>
          </ac:spMkLst>
        </pc:spChg>
        <pc:picChg chg="add mod modCrop">
          <ac:chgData name="Ekaterina Bakhman" userId="2fcf1038ca56f836" providerId="LiveId" clId="{C6323025-4658-45C5-A496-9E58FB2A9AD5}" dt="2023-04-23T20:20:35.571" v="3573" actId="1038"/>
          <ac:picMkLst>
            <pc:docMk/>
            <pc:sldMk cId="2244007272" sldId="306"/>
            <ac:picMk id="2" creationId="{B2895522-B25A-1808-717E-4DD50EA8E129}"/>
          </ac:picMkLst>
        </pc:picChg>
      </pc:sldChg>
      <pc:sldChg chg="addSp delSp modSp add mod delAnim modAnim">
        <pc:chgData name="Ekaterina Bakhman" userId="2fcf1038ca56f836" providerId="LiveId" clId="{C6323025-4658-45C5-A496-9E58FB2A9AD5}" dt="2023-04-23T20:23:48.100" v="3673" actId="14100"/>
        <pc:sldMkLst>
          <pc:docMk/>
          <pc:sldMk cId="3646517581" sldId="307"/>
        </pc:sldMkLst>
        <pc:spChg chg="mod">
          <ac:chgData name="Ekaterina Bakhman" userId="2fcf1038ca56f836" providerId="LiveId" clId="{C6323025-4658-45C5-A496-9E58FB2A9AD5}" dt="2023-04-23T20:18:37.447" v="3548" actId="1076"/>
          <ac:spMkLst>
            <pc:docMk/>
            <pc:sldMk cId="3646517581" sldId="307"/>
            <ac:spMk id="11" creationId="{328EDAF9-1202-2D7F-1893-38121FB7D553}"/>
          </ac:spMkLst>
        </pc:spChg>
        <pc:picChg chg="add del mod modCrop">
          <ac:chgData name="Ekaterina Bakhman" userId="2fcf1038ca56f836" providerId="LiveId" clId="{C6323025-4658-45C5-A496-9E58FB2A9AD5}" dt="2023-04-23T20:23:03.469" v="3623" actId="478"/>
          <ac:picMkLst>
            <pc:docMk/>
            <pc:sldMk cId="3646517581" sldId="307"/>
            <ac:picMk id="2" creationId="{0016D1EC-1A8E-EDA9-F899-DBD5812ACF37}"/>
          </ac:picMkLst>
        </pc:picChg>
        <pc:picChg chg="add del mod">
          <ac:chgData name="Ekaterina Bakhman" userId="2fcf1038ca56f836" providerId="LiveId" clId="{C6323025-4658-45C5-A496-9E58FB2A9AD5}" dt="2023-04-23T20:23:18.624" v="3625" actId="478"/>
          <ac:picMkLst>
            <pc:docMk/>
            <pc:sldMk cId="3646517581" sldId="307"/>
            <ac:picMk id="4" creationId="{B3B33EB2-C307-6205-C952-4954D71D22A4}"/>
          </ac:picMkLst>
        </pc:picChg>
        <pc:picChg chg="add mod modCrop">
          <ac:chgData name="Ekaterina Bakhman" userId="2fcf1038ca56f836" providerId="LiveId" clId="{C6323025-4658-45C5-A496-9E58FB2A9AD5}" dt="2023-04-23T20:23:48.100" v="3673" actId="14100"/>
          <ac:picMkLst>
            <pc:docMk/>
            <pc:sldMk cId="3646517581" sldId="307"/>
            <ac:picMk id="6" creationId="{804FA60B-55A7-F698-43B0-DCCFAE95876E}"/>
          </ac:picMkLst>
        </pc:picChg>
      </pc:sldChg>
      <pc:sldChg chg="addSp modSp add mod modAnim">
        <pc:chgData name="Ekaterina Bakhman" userId="2fcf1038ca56f836" providerId="LiveId" clId="{C6323025-4658-45C5-A496-9E58FB2A9AD5}" dt="2023-04-23T20:24:30.069" v="3727" actId="14100"/>
        <pc:sldMkLst>
          <pc:docMk/>
          <pc:sldMk cId="4013049564" sldId="308"/>
        </pc:sldMkLst>
        <pc:spChg chg="mod">
          <ac:chgData name="Ekaterina Bakhman" userId="2fcf1038ca56f836" providerId="LiveId" clId="{C6323025-4658-45C5-A496-9E58FB2A9AD5}" dt="2023-04-23T20:18:27.575" v="3547" actId="1076"/>
          <ac:spMkLst>
            <pc:docMk/>
            <pc:sldMk cId="4013049564" sldId="308"/>
            <ac:spMk id="11" creationId="{328EDAF9-1202-2D7F-1893-38121FB7D553}"/>
          </ac:spMkLst>
        </pc:spChg>
        <pc:picChg chg="add mod modCrop">
          <ac:chgData name="Ekaterina Bakhman" userId="2fcf1038ca56f836" providerId="LiveId" clId="{C6323025-4658-45C5-A496-9E58FB2A9AD5}" dt="2023-04-23T20:24:30.069" v="3727" actId="14100"/>
          <ac:picMkLst>
            <pc:docMk/>
            <pc:sldMk cId="4013049564" sldId="308"/>
            <ac:picMk id="2" creationId="{511D2003-9A80-3907-DD68-6C3341C6FF62}"/>
          </ac:picMkLst>
        </pc:picChg>
      </pc:sldChg>
      <pc:sldChg chg="addSp delSp modSp add mod delAnim modAnim">
        <pc:chgData name="Ekaterina Bakhman" userId="2fcf1038ca56f836" providerId="LiveId" clId="{C6323025-4658-45C5-A496-9E58FB2A9AD5}" dt="2023-04-23T20:41:20.231" v="3865" actId="14100"/>
        <pc:sldMkLst>
          <pc:docMk/>
          <pc:sldMk cId="2666379435" sldId="309"/>
        </pc:sldMkLst>
        <pc:spChg chg="mod">
          <ac:chgData name="Ekaterina Bakhman" userId="2fcf1038ca56f836" providerId="LiveId" clId="{C6323025-4658-45C5-A496-9E58FB2A9AD5}" dt="2023-04-23T20:37:15.213" v="3776" actId="14100"/>
          <ac:spMkLst>
            <pc:docMk/>
            <pc:sldMk cId="2666379435" sldId="309"/>
            <ac:spMk id="11" creationId="{328EDAF9-1202-2D7F-1893-38121FB7D553}"/>
          </ac:spMkLst>
        </pc:spChg>
        <pc:picChg chg="del">
          <ac:chgData name="Ekaterina Bakhman" userId="2fcf1038ca56f836" providerId="LiveId" clId="{C6323025-4658-45C5-A496-9E58FB2A9AD5}" dt="2023-04-23T20:37:17.879" v="3777" actId="478"/>
          <ac:picMkLst>
            <pc:docMk/>
            <pc:sldMk cId="2666379435" sldId="309"/>
            <ac:picMk id="2" creationId="{511D2003-9A80-3907-DD68-6C3341C6FF62}"/>
          </ac:picMkLst>
        </pc:picChg>
        <pc:picChg chg="add del mod modCrop">
          <ac:chgData name="Ekaterina Bakhman" userId="2fcf1038ca56f836" providerId="LiveId" clId="{C6323025-4658-45C5-A496-9E58FB2A9AD5}" dt="2023-04-23T20:40:12.207" v="3815" actId="478"/>
          <ac:picMkLst>
            <pc:docMk/>
            <pc:sldMk cId="2666379435" sldId="309"/>
            <ac:picMk id="4" creationId="{8884B529-60E2-1F86-DB07-7A1B0F79D1B2}"/>
          </ac:picMkLst>
        </pc:picChg>
        <pc:picChg chg="add mod modCrop">
          <ac:chgData name="Ekaterina Bakhman" userId="2fcf1038ca56f836" providerId="LiveId" clId="{C6323025-4658-45C5-A496-9E58FB2A9AD5}" dt="2023-04-23T20:41:20.231" v="3865" actId="14100"/>
          <ac:picMkLst>
            <pc:docMk/>
            <pc:sldMk cId="2666379435" sldId="309"/>
            <ac:picMk id="6" creationId="{9E81FEFE-D783-ED8F-3954-8BBE9A15A3B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C93DD-EE3E-468B-B27B-CE6C8D5B9A9F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3D11DA-FE28-4C90-B998-1FB48ECBAC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4237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FC916B-35B2-A33B-50BF-005B1B52E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991B9B7-4201-555D-589C-772329C39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BF50DA-3EE0-71C5-96AE-66BEAA9F6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0A3DEB-EF72-750C-6401-B7F6B5E4B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32BA1C-BC5B-CAFC-2B14-D4A5DC15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779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5C13BB-B489-0E7E-4B23-20204F510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E45A162-CFA8-0E74-72CA-C18B9B0C4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61DF5D-4009-3C5B-6A3D-7A9F33C49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8A2A5D-FB74-BAE9-5A1C-65AE8D373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3B3D61-2B9C-F42B-4106-CFBFD02D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594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FC6FEDF-2276-57EA-7CCE-D9C448705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E49FE7-E64E-FA98-3290-68D809CE01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6ECCAE-7C62-1119-9E4D-64F665D5C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BAFE0D-F4C5-EE68-9D4D-600FE9F79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1461C9-F1DD-099E-53CE-D7B600AEF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873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54DB6E-85F6-CAA8-3EB3-790058397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C8C19C-DA9B-1E5B-A176-8FEAA54A1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ED5AF9-4705-123C-B1C4-1FC83DDD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8B4A871-76FB-D8A6-0B4B-F19C6A675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74D536-58E9-1CB8-A78C-12FB99A96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6068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2B3E88-CC31-3F4C-05AE-13EEC7F3F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7F74D3-CF8B-3AE5-8B1E-796A54A9A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1489E6-AFCE-DE2F-74F5-75A6B740E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879BBB-BD8F-CDF1-144E-7E88DEBD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73EB6E-CD08-83D8-BD58-7E529698E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9542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C79E08-E5E8-F6E5-85B0-CB98E972B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4BB733-3716-6C0C-BD73-B1CC2BCC4C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503002E-D14F-0B13-4BF6-10D7BDD0F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0D83494-C1DE-5D60-EBD1-1149C4260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122A28-DA2A-04BE-A0CD-19E458D8C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105326-E4E8-A507-978F-A9B86B9A2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0098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988EA-F5DE-0BD0-4DCC-6F20564B0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9D8052-5302-012F-CA4E-9E7878471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174F10-D98B-167B-4419-AC05667F2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08341C2-AF86-CEFA-CF51-6BAE00BAC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E9DC4D0-C930-265D-553C-C1930A1435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B000E35-D86C-189B-A9F3-D5E88E649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8F3E946-57E2-745A-182D-D6670F0BF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1D9832C-8430-803E-6E28-55876E511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1277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26CFAE-F43C-0AEC-B623-D91ECCF3B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FEB44E-995F-80C9-4421-18EC83EC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9FAF02B-A283-E6E6-7333-06C78969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EE9F882-481C-C60D-9E45-3E438B5EC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3564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C746DFF-4A79-3D4C-3D23-DADC04558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62DB050-0020-B1A7-1517-EB20F2B20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618694-6DD9-D309-47E7-D17C8152D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710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0AEF1A-4627-193B-8F96-77FC8F7E1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FA92D3-888D-5993-B0D5-A0DEBA5C2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469C9E-CABC-41D2-15E7-6801041DC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DF13C68-A400-E1AB-6014-C64AE2826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FA4D8B-AC6D-27EA-E7FE-2BB48401F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E8758F-22C0-DE38-0C91-15CA20EF7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0129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6E92D4-816C-B7D1-DCB3-2D96E268B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F3AC6F1-BE44-8DFF-0301-15A6D14BD0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B766F4E-D081-5DA2-32E5-F3A624F27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C162C59-C488-4E15-6DA6-BC2E9BFF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641D28-204C-2A52-8067-207905A56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9A94204-048B-D5F5-2CCA-207B697CC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2906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7AC53E-B1CD-B18D-1D65-D40EF4790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9616461-3C47-268E-8103-2CA46FB5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60E5B6-D4CF-2BD5-B9DD-3511988B1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96B14-DF0C-4385-99F1-779D8E774549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325D80-B3B7-9C7E-50FD-B803C7517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BED467-653F-C1F6-74AC-C010FC1373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68BB4-C4B4-4F2F-8321-2FB300501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5258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surprise_button.mp4" TargetMode="External"/><Relationship Id="rId1" Type="http://schemas.microsoft.com/office/2007/relationships/media" Target="file:///C:\Users\admin\Downloads\surprise_button.mp4" TargetMode="Externa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walking_button.mp4" TargetMode="External"/><Relationship Id="rId1" Type="http://schemas.microsoft.com/office/2007/relationships/media" Target="file:///C:\Users\admin\Downloads\walking_button.mp4" TargetMode="Externa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compability_button.mp4" TargetMode="External"/><Relationship Id="rId1" Type="http://schemas.microsoft.com/office/2007/relationships/media" Target="file:///C:\Users\admin\Downloads\compability_button.mp4" TargetMode="Externa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compliment_button.mp4" TargetMode="External"/><Relationship Id="rId1" Type="http://schemas.microsoft.com/office/2007/relationships/media" Target="file:///C:\Users\admin\Downloads\compliment_button.mp4" TargetMode="Externa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C:\Users\admin\Downloads\answer_button.mp4" TargetMode="External"/><Relationship Id="rId1" Type="http://schemas.microsoft.com/office/2007/relationships/media" Target="file:///C:\Users\admin\Downloads\answer_button.mp4" TargetMode="Externa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yberforum.ru/" TargetMode="External"/><Relationship Id="rId2" Type="http://schemas.openxmlformats.org/officeDocument/2006/relationships/hyperlink" Target="https://github.com/Crist1x/YANDEX_BOT_PROJECT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hyperlink" Target="https://youtube.com/playlist?list=PLe-iIMbo5JOJm6DRTjhleHojroS-Bbocr" TargetMode="External"/><Relationship Id="rId4" Type="http://schemas.openxmlformats.org/officeDocument/2006/relationships/hyperlink" Target="https://stackoverflow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BFA2A1C-FCBA-48BA-FAF4-E2FA5C601621}"/>
              </a:ext>
            </a:extLst>
          </p:cNvPr>
          <p:cNvSpPr/>
          <p:nvPr/>
        </p:nvSpPr>
        <p:spPr>
          <a:xfrm>
            <a:off x="0" y="-1"/>
            <a:ext cx="12192000" cy="737147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CF4C3-F4A9-11DE-1EB0-05E0B808D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515"/>
            <a:ext cx="9144000" cy="2387600"/>
          </a:xfrm>
        </p:spPr>
        <p:txBody>
          <a:bodyPr/>
          <a:lstStyle/>
          <a:p>
            <a:r>
              <a:rPr lang="en-US" b="1" i="0" dirty="0" err="1">
                <a:effectLst/>
                <a:latin typeface="Helvetica" panose="020B0604020202020204" pitchFamily="34" charset="0"/>
              </a:rPr>
              <a:t>L'amour</a:t>
            </a:r>
            <a:r>
              <a:rPr lang="en-US" b="1" i="0" dirty="0">
                <a:effectLst/>
                <a:latin typeface="Helvetica" panose="020B0604020202020204" pitchFamily="34" charset="0"/>
              </a:rPr>
              <a:t> </a:t>
            </a:r>
            <a:r>
              <a:rPr lang="en-US" b="1" i="0" dirty="0" err="1">
                <a:effectLst/>
                <a:latin typeface="Helvetica" panose="020B0604020202020204" pitchFamily="34" charset="0"/>
              </a:rPr>
              <a:t>fou</a:t>
            </a:r>
            <a:endParaRPr lang="en-US" b="1" i="0" dirty="0">
              <a:solidFill>
                <a:srgbClr val="A9B7C6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356E05D-F7D3-3EA2-E1B9-FDF012FB5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4421" y="3804923"/>
            <a:ext cx="9144000" cy="1655762"/>
          </a:xfrm>
        </p:spPr>
        <p:txBody>
          <a:bodyPr/>
          <a:lstStyle/>
          <a:p>
            <a:r>
              <a:rPr lang="ru-RU" dirty="0"/>
              <a:t>Чат-бот создан с целью помочь сделать приятный сюрприз второй половинке.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EE2E94-E9BA-F11D-A856-9846A19D0BBD}"/>
              </a:ext>
            </a:extLst>
          </p:cNvPr>
          <p:cNvSpPr txBox="1"/>
          <p:nvPr/>
        </p:nvSpPr>
        <p:spPr>
          <a:xfrm>
            <a:off x="3360169" y="5811071"/>
            <a:ext cx="5092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Developers: Roman </a:t>
            </a:r>
            <a:r>
              <a:rPr lang="en-US" dirty="0" err="1"/>
              <a:t>Yashin</a:t>
            </a:r>
            <a:r>
              <a:rPr lang="en-US" dirty="0"/>
              <a:t>, Polina Bakhman</a:t>
            </a:r>
          </a:p>
          <a:p>
            <a:pPr algn="ctr"/>
            <a:r>
              <a:rPr lang="en-US" dirty="0"/>
              <a:t>Teacher: </a:t>
            </a:r>
            <a:r>
              <a:rPr lang="en-US" dirty="0" err="1"/>
              <a:t>Anatolyev</a:t>
            </a:r>
            <a:r>
              <a:rPr lang="en-US" dirty="0"/>
              <a:t> Alexey Vladimirovich</a:t>
            </a:r>
          </a:p>
          <a:p>
            <a:pPr algn="ctr"/>
            <a:r>
              <a:rPr lang="en-US" dirty="0"/>
              <a:t>Moscow</a:t>
            </a:r>
            <a:r>
              <a:rPr lang="ru-RU" dirty="0"/>
              <a:t>, 202</a:t>
            </a:r>
            <a:r>
              <a:rPr lang="en-US" dirty="0"/>
              <a:t>3</a:t>
            </a:r>
            <a:endParaRPr lang="ru-RU" dirty="0"/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5D0C1EE1-26AC-6AAB-88B5-41F68F21AFA4}"/>
              </a:ext>
            </a:extLst>
          </p:cNvPr>
          <p:cNvCxnSpPr>
            <a:cxnSpLocks/>
          </p:cNvCxnSpPr>
          <p:nvPr/>
        </p:nvCxnSpPr>
        <p:spPr>
          <a:xfrm>
            <a:off x="0" y="3193366"/>
            <a:ext cx="12192000" cy="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D78FE06E-F1E4-7872-810B-8B7CC7BE099D}"/>
              </a:ext>
            </a:extLst>
          </p:cNvPr>
          <p:cNvCxnSpPr>
            <a:cxnSpLocks/>
          </p:cNvCxnSpPr>
          <p:nvPr/>
        </p:nvCxnSpPr>
        <p:spPr>
          <a:xfrm>
            <a:off x="0" y="5258972"/>
            <a:ext cx="12192000" cy="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Сердце 4">
            <a:extLst>
              <a:ext uri="{FF2B5EF4-FFF2-40B4-BE49-F238E27FC236}">
                <a16:creationId xmlns:a16="http://schemas.microsoft.com/office/drawing/2014/main" id="{67EC46C1-CAAF-8E18-3BB8-2A62F003E834}"/>
              </a:ext>
            </a:extLst>
          </p:cNvPr>
          <p:cNvSpPr/>
          <p:nvPr/>
        </p:nvSpPr>
        <p:spPr>
          <a:xfrm>
            <a:off x="8452673" y="1661752"/>
            <a:ext cx="914400" cy="717453"/>
          </a:xfrm>
          <a:prstGeom prst="hear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621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AF19DD-5EE0-A686-88EC-5650BBE5C620}"/>
              </a:ext>
            </a:extLst>
          </p:cNvPr>
          <p:cNvSpPr txBox="1">
            <a:spLocks/>
          </p:cNvSpPr>
          <p:nvPr/>
        </p:nvSpPr>
        <p:spPr>
          <a:xfrm>
            <a:off x="0" y="126609"/>
            <a:ext cx="12192000" cy="16435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Хранение данных</a:t>
            </a:r>
            <a:endParaRPr lang="en-US" dirty="0"/>
          </a:p>
          <a:p>
            <a:r>
              <a:rPr lang="en-US" dirty="0"/>
              <a:t>                      |                                       |</a:t>
            </a:r>
            <a:endParaRPr lang="ru-RU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82BDE36-E38F-2C4B-1186-6D71C826FDAD}"/>
              </a:ext>
            </a:extLst>
          </p:cNvPr>
          <p:cNvSpPr txBox="1">
            <a:spLocks/>
          </p:cNvSpPr>
          <p:nvPr/>
        </p:nvSpPr>
        <p:spPr>
          <a:xfrm>
            <a:off x="660065" y="1425526"/>
            <a:ext cx="3911935" cy="6893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/>
              <a:t>файл </a:t>
            </a:r>
            <a:r>
              <a:rPr lang="en-US" sz="4000" dirty="0"/>
              <a:t>films.html</a:t>
            </a:r>
            <a:endParaRPr lang="ru-RU" sz="4000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2CAF48A-89CF-6CF8-9377-2F26D970B0DD}"/>
              </a:ext>
            </a:extLst>
          </p:cNvPr>
          <p:cNvSpPr txBox="1">
            <a:spLocks/>
          </p:cNvSpPr>
          <p:nvPr/>
        </p:nvSpPr>
        <p:spPr>
          <a:xfrm>
            <a:off x="7416466" y="1425526"/>
            <a:ext cx="4340106" cy="6893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/>
              <a:t>файл </a:t>
            </a:r>
            <a:r>
              <a:rPr lang="en-US" sz="4000" dirty="0" err="1"/>
              <a:t>stuff_info.json</a:t>
            </a:r>
            <a:endParaRPr lang="ru-RU" sz="40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9EBE55-B210-855F-887C-260186FBE1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089"/>
          <a:stretch/>
        </p:blipFill>
        <p:spPr>
          <a:xfrm>
            <a:off x="0" y="2114843"/>
            <a:ext cx="5791200" cy="474315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F4E677E-624F-50EB-1558-1AEF7B9F8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629" y="2114842"/>
            <a:ext cx="5457371" cy="474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82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BFA2A1C-FCBA-48BA-FAF4-E2FA5C601621}"/>
              </a:ext>
            </a:extLst>
          </p:cNvPr>
          <p:cNvSpPr/>
          <p:nvPr/>
        </p:nvSpPr>
        <p:spPr>
          <a:xfrm>
            <a:off x="0" y="-1"/>
            <a:ext cx="12192000" cy="737147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6EA5015-A539-FDA9-EB69-5E7FB4D796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43" t="11076" r="13636" b="41950"/>
          <a:stretch/>
        </p:blipFill>
        <p:spPr>
          <a:xfrm>
            <a:off x="4450080" y="1158423"/>
            <a:ext cx="3291840" cy="4541153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E5F5485-8F62-2937-A600-B13E0BB8A56D}"/>
              </a:ext>
            </a:extLst>
          </p:cNvPr>
          <p:cNvSpPr txBox="1">
            <a:spLocks/>
          </p:cNvSpPr>
          <p:nvPr/>
        </p:nvSpPr>
        <p:spPr>
          <a:xfrm>
            <a:off x="1315329" y="3086224"/>
            <a:ext cx="2243797" cy="6855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QR </a:t>
            </a:r>
            <a:r>
              <a:rPr lang="ru-RU" dirty="0"/>
              <a:t>код:</a:t>
            </a:r>
          </a:p>
        </p:txBody>
      </p:sp>
    </p:spTree>
    <p:extLst>
      <p:ext uri="{BB962C8B-B14F-4D97-AF65-F5344CB8AC3E}">
        <p14:creationId xmlns:p14="http://schemas.microsoft.com/office/powerpoint/2010/main" val="2155989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73D141-E3F0-E876-46DA-D07A48577C65}"/>
              </a:ext>
            </a:extLst>
          </p:cNvPr>
          <p:cNvSpPr txBox="1">
            <a:spLocks/>
          </p:cNvSpPr>
          <p:nvPr/>
        </p:nvSpPr>
        <p:spPr>
          <a:xfrm>
            <a:off x="0" y="1353326"/>
            <a:ext cx="2612571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Старт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880E53-8340-4594-A251-60128B97B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46" y="2070779"/>
            <a:ext cx="4676775" cy="4800600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81687C5D-D135-06BA-2AAC-10209D52929C}"/>
              </a:ext>
            </a:extLst>
          </p:cNvPr>
          <p:cNvSpPr txBox="1">
            <a:spLocks/>
          </p:cNvSpPr>
          <p:nvPr/>
        </p:nvSpPr>
        <p:spPr>
          <a:xfrm>
            <a:off x="4062412" y="635873"/>
            <a:ext cx="4676775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помощь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200D9ED-C21A-3481-B02F-FEF01A3E2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856" y="1353326"/>
            <a:ext cx="3339056" cy="537686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8691FEC-FA68-CA27-6A86-79B9DB103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3997" y="617196"/>
            <a:ext cx="3420063" cy="5376863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7190240" y="10754"/>
            <a:ext cx="4676775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3384299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424317" y="2917873"/>
            <a:ext cx="5871823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🎁 Сюрприз 🎁</a:t>
            </a:r>
          </a:p>
        </p:txBody>
      </p:sp>
      <p:pic>
        <p:nvPicPr>
          <p:cNvPr id="13" name="surprise_button">
            <a:hlinkClick r:id="" action="ppaction://media"/>
            <a:extLst>
              <a:ext uri="{FF2B5EF4-FFF2-40B4-BE49-F238E27FC236}">
                <a16:creationId xmlns:a16="http://schemas.microsoft.com/office/drawing/2014/main" id="{8AF7FC64-2DD2-9A68-F598-FF5AF6B96F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b="5753"/>
          <a:stretch/>
        </p:blipFill>
        <p:spPr>
          <a:xfrm>
            <a:off x="722086" y="0"/>
            <a:ext cx="3399972" cy="686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0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449320" y="2863947"/>
            <a:ext cx="6344331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🚗 Прогулка 🚗</a:t>
            </a:r>
          </a:p>
        </p:txBody>
      </p:sp>
      <p:pic>
        <p:nvPicPr>
          <p:cNvPr id="2" name="walking_button">
            <a:hlinkClick r:id="" action="ppaction://media"/>
            <a:extLst>
              <a:ext uri="{FF2B5EF4-FFF2-40B4-BE49-F238E27FC236}">
                <a16:creationId xmlns:a16="http://schemas.microsoft.com/office/drawing/2014/main" id="{F3B7C7A5-1CE8-2111-891E-F8A4567C81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b="5609"/>
          <a:stretch/>
        </p:blipFill>
        <p:spPr>
          <a:xfrm>
            <a:off x="1038960" y="0"/>
            <a:ext cx="3387896" cy="685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26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4370416" y="3070273"/>
            <a:ext cx="7457111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♐️ Совместимость ♌️</a:t>
            </a:r>
          </a:p>
        </p:txBody>
      </p:sp>
      <p:pic>
        <p:nvPicPr>
          <p:cNvPr id="2" name="compability_button">
            <a:hlinkClick r:id="" action="ppaction://media"/>
            <a:extLst>
              <a:ext uri="{FF2B5EF4-FFF2-40B4-BE49-F238E27FC236}">
                <a16:creationId xmlns:a16="http://schemas.microsoft.com/office/drawing/2014/main" id="{B2895522-B25A-1808-717E-4DD50EA8E1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b="8359"/>
          <a:stretch/>
        </p:blipFill>
        <p:spPr>
          <a:xfrm>
            <a:off x="707131" y="-1"/>
            <a:ext cx="3479541" cy="683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0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110643" y="2917873"/>
            <a:ext cx="6789455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💌 Комплимент 🎀</a:t>
            </a:r>
          </a:p>
        </p:txBody>
      </p:sp>
      <p:pic>
        <p:nvPicPr>
          <p:cNvPr id="6" name="compliment_button">
            <a:hlinkClick r:id="" action="ppaction://media"/>
            <a:extLst>
              <a:ext uri="{FF2B5EF4-FFF2-40B4-BE49-F238E27FC236}">
                <a16:creationId xmlns:a16="http://schemas.microsoft.com/office/drawing/2014/main" id="{804FA60B-55A7-F698-43B0-DCCFAE9587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r="-390" b="5820"/>
          <a:stretch/>
        </p:blipFill>
        <p:spPr>
          <a:xfrm>
            <a:off x="1084943" y="0"/>
            <a:ext cx="34097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51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943600" y="3070273"/>
            <a:ext cx="5947626" cy="7174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Кнопка 🍿 Фильмы 🎥</a:t>
            </a:r>
          </a:p>
        </p:txBody>
      </p:sp>
      <p:pic>
        <p:nvPicPr>
          <p:cNvPr id="2" name="films_button">
            <a:hlinkClick r:id="" action="ppaction://media"/>
            <a:extLst>
              <a:ext uri="{FF2B5EF4-FFF2-40B4-BE49-F238E27FC236}">
                <a16:creationId xmlns:a16="http://schemas.microsoft.com/office/drawing/2014/main" id="{511D2003-9A80-3907-DD68-6C3341C6FF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390" b="5609"/>
          <a:stretch/>
        </p:blipFill>
        <p:spPr>
          <a:xfrm>
            <a:off x="1113970" y="0"/>
            <a:ext cx="3385459" cy="682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049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>
            <a:extLst>
              <a:ext uri="{FF2B5EF4-FFF2-40B4-BE49-F238E27FC236}">
                <a16:creationId xmlns:a16="http://schemas.microsoft.com/office/drawing/2014/main" id="{3C60F1E4-8615-691D-38A4-05D3502BE5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86803D7-1619-3623-50BB-B82AC82E4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328EDAF9-1202-2D7F-1893-38121FB7D553}"/>
              </a:ext>
            </a:extLst>
          </p:cNvPr>
          <p:cNvSpPr txBox="1">
            <a:spLocks/>
          </p:cNvSpPr>
          <p:nvPr/>
        </p:nvSpPr>
        <p:spPr>
          <a:xfrm>
            <a:off x="5943600" y="3070273"/>
            <a:ext cx="5947626" cy="13710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Работа с контекстом пользователя</a:t>
            </a:r>
          </a:p>
        </p:txBody>
      </p:sp>
      <p:pic>
        <p:nvPicPr>
          <p:cNvPr id="6" name="answer_button">
            <a:hlinkClick r:id="" action="ppaction://media"/>
            <a:extLst>
              <a:ext uri="{FF2B5EF4-FFF2-40B4-BE49-F238E27FC236}">
                <a16:creationId xmlns:a16="http://schemas.microsoft.com/office/drawing/2014/main" id="{9E81FEFE-D783-ED8F-3954-8BBE9A15A3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r="64" b="6031"/>
          <a:stretch/>
        </p:blipFill>
        <p:spPr>
          <a:xfrm>
            <a:off x="1113970" y="0"/>
            <a:ext cx="3385459" cy="682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7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BFA2A1C-FCBA-48BA-FAF4-E2FA5C6016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CF4C3-F4A9-11DE-1EB0-05E0B808D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7366" y="319457"/>
            <a:ext cx="10377268" cy="1583004"/>
          </a:xfrm>
        </p:spPr>
        <p:txBody>
          <a:bodyPr>
            <a:normAutofit fontScale="90000"/>
          </a:bodyPr>
          <a:lstStyle/>
          <a:p>
            <a:r>
              <a:rPr lang="ru-RU" dirty="0"/>
              <a:t>Ссылка на проект </a:t>
            </a:r>
            <a:r>
              <a:rPr lang="ru-RU" dirty="0">
                <a:hlinkClick r:id="rId2"/>
              </a:rPr>
              <a:t>тут</a:t>
            </a:r>
            <a:br>
              <a:rPr lang="ru-RU" dirty="0"/>
            </a:br>
            <a:r>
              <a:rPr lang="en-US" dirty="0"/>
              <a:t>Username: @romantic_support_bot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356E05D-F7D3-3EA2-E1B9-FDF012FB5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50848"/>
            <a:ext cx="9144000" cy="3658765"/>
          </a:xfrm>
        </p:spPr>
        <p:txBody>
          <a:bodyPr>
            <a:normAutofit/>
          </a:bodyPr>
          <a:lstStyle/>
          <a:p>
            <a:r>
              <a:rPr lang="ru-RU" dirty="0">
                <a:latin typeface="JetBrains Mono"/>
              </a:rPr>
              <a:t>Источники литературы</a:t>
            </a:r>
            <a:r>
              <a:rPr lang="ru-RU" dirty="0"/>
              <a:t>:</a:t>
            </a:r>
          </a:p>
          <a:p>
            <a:pPr marL="457200" indent="-457200" algn="l">
              <a:buAutoNum type="arabicPeriod"/>
            </a:pPr>
            <a:r>
              <a:rPr lang="ru-RU" dirty="0">
                <a:latin typeface="JetBrains Mono"/>
              </a:rPr>
              <a:t>Учебник из Академии Яндекса</a:t>
            </a:r>
          </a:p>
          <a:p>
            <a:pPr marL="457200" indent="-457200" algn="l">
              <a:buAutoNum type="arabicPeriod"/>
            </a:pPr>
            <a:r>
              <a:rPr lang="ru-RU" dirty="0">
                <a:latin typeface="JetBrains Mono"/>
              </a:rPr>
              <a:t>Документация </a:t>
            </a:r>
            <a:r>
              <a:rPr lang="en-US" dirty="0">
                <a:latin typeface="JetBrains Mono"/>
              </a:rPr>
              <a:t>python</a:t>
            </a:r>
          </a:p>
          <a:p>
            <a:pPr marL="457200" indent="-457200" algn="l">
              <a:buAutoNum type="arabicPeriod"/>
            </a:pPr>
            <a:r>
              <a:rPr lang="ru-RU" dirty="0">
                <a:latin typeface="JetBrains Mono"/>
              </a:rPr>
              <a:t>Документация </a:t>
            </a:r>
            <a:r>
              <a:rPr lang="en-US" dirty="0" err="1">
                <a:latin typeface="JetBrains Mono"/>
              </a:rPr>
              <a:t>aiogram</a:t>
            </a:r>
            <a:endParaRPr lang="en-US" dirty="0">
              <a:latin typeface="JetBrains Mono"/>
            </a:endParaRPr>
          </a:p>
          <a:p>
            <a:pPr marL="457200" indent="-457200" algn="l">
              <a:buAutoNum type="arabicPeriod"/>
            </a:pPr>
            <a:r>
              <a:rPr lang="ru-RU" dirty="0">
                <a:solidFill>
                  <a:srgbClr val="1A1A1A"/>
                </a:solidFill>
                <a:latin typeface="JetBrains Mono"/>
              </a:rPr>
              <a:t>Популярные форумы: </a:t>
            </a:r>
            <a:r>
              <a:rPr lang="en-US" dirty="0">
                <a:solidFill>
                  <a:srgbClr val="1A1A1A"/>
                </a:solidFill>
                <a:latin typeface="JetBrains Mono"/>
                <a:hlinkClick r:id="rId3"/>
              </a:rPr>
              <a:t>https://www.cyberforum.ru/</a:t>
            </a:r>
            <a:r>
              <a:rPr lang="ru-RU" dirty="0">
                <a:solidFill>
                  <a:srgbClr val="1A1A1A"/>
                </a:solidFill>
                <a:latin typeface="JetBrains Mono"/>
              </a:rPr>
              <a:t> ; </a:t>
            </a:r>
            <a:r>
              <a:rPr lang="en-US" dirty="0">
                <a:solidFill>
                  <a:srgbClr val="1A1A1A"/>
                </a:solidFill>
                <a:latin typeface="JetBrains Mono"/>
                <a:hlinkClick r:id="rId4"/>
              </a:rPr>
              <a:t>https://stackoverflow.com/</a:t>
            </a:r>
            <a:r>
              <a:rPr lang="en-US" dirty="0">
                <a:solidFill>
                  <a:srgbClr val="1A1A1A"/>
                </a:solidFill>
                <a:latin typeface="JetBrains Mono"/>
              </a:rPr>
              <a:t> </a:t>
            </a:r>
          </a:p>
          <a:p>
            <a:pPr marL="457200" indent="-457200" algn="l">
              <a:buAutoNum type="arabicPeriod"/>
            </a:pPr>
            <a:r>
              <a:rPr lang="ru-RU" dirty="0">
                <a:solidFill>
                  <a:srgbClr val="1A1A1A"/>
                </a:solidFill>
                <a:latin typeface="JetBrains Mono"/>
              </a:rPr>
              <a:t>Видеоуроки </a:t>
            </a:r>
            <a:r>
              <a:rPr lang="en-US" dirty="0">
                <a:solidFill>
                  <a:srgbClr val="1A1A1A"/>
                </a:solidFill>
                <a:latin typeface="JetBrains Mono"/>
                <a:hlinkClick r:id="rId5"/>
              </a:rPr>
              <a:t>https://youtube.com/playlist?list=PLe-iIMbo5JOJm6DRTjhleHojroS-Bbocr</a:t>
            </a:r>
            <a:r>
              <a:rPr lang="ru-RU" dirty="0">
                <a:solidFill>
                  <a:srgbClr val="1A1A1A"/>
                </a:solidFill>
                <a:latin typeface="JetBrains Mono"/>
              </a:rPr>
              <a:t> </a:t>
            </a:r>
            <a:endParaRPr lang="en-US" dirty="0">
              <a:solidFill>
                <a:srgbClr val="1A1A1A"/>
              </a:solidFill>
              <a:latin typeface="JetBrains Mono"/>
            </a:endParaRPr>
          </a:p>
          <a:p>
            <a:pPr algn="l"/>
            <a:endParaRPr lang="ru-RU" b="0" i="0" dirty="0">
              <a:solidFill>
                <a:srgbClr val="1A1A1A"/>
              </a:solidFill>
              <a:effectLst/>
              <a:latin typeface="Lucida Grande"/>
            </a:endParaRPr>
          </a:p>
          <a:p>
            <a:pPr marL="457200" indent="-457200">
              <a:buAutoNum type="arabicPeriod"/>
            </a:pPr>
            <a:endParaRPr lang="ru-RU" dirty="0"/>
          </a:p>
          <a:p>
            <a:pPr marL="457200" indent="-457200">
              <a:buAutoNum type="arabicPeriod"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4CD8B3-B96C-F923-7249-D32D4E4549A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343" t="11076" r="13636" b="41950"/>
          <a:stretch/>
        </p:blipFill>
        <p:spPr>
          <a:xfrm>
            <a:off x="9242473" y="2221918"/>
            <a:ext cx="2335237" cy="322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701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26701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 </a:t>
            </a:r>
            <a:r>
              <a:rPr lang="en-US" dirty="0"/>
              <a:t>config.py</a:t>
            </a:r>
          </a:p>
          <a:p>
            <a:r>
              <a:rPr lang="en-US" dirty="0"/>
              <a:t>                                        |</a:t>
            </a:r>
            <a:endParaRPr lang="ru-RU" dirty="0"/>
          </a:p>
          <a:p>
            <a:r>
              <a:rPr lang="ru-RU" dirty="0"/>
              <a:t>                                        </a:t>
            </a:r>
            <a:r>
              <a:rPr lang="en-US" dirty="0"/>
              <a:t>|</a:t>
            </a:r>
            <a:r>
              <a:rPr lang="ru-RU" dirty="0"/>
              <a:t> определены</a:t>
            </a:r>
          </a:p>
          <a:p>
            <a:r>
              <a:rPr lang="ru-RU" dirty="0"/>
              <a:t>                                        </a:t>
            </a:r>
            <a:r>
              <a:rPr lang="en-US" dirty="0"/>
              <a:t>|</a:t>
            </a:r>
            <a:r>
              <a:rPr lang="ru-RU" dirty="0"/>
              <a:t> </a:t>
            </a:r>
          </a:p>
          <a:p>
            <a:endParaRPr lang="ru-RU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17955B5-4251-7478-2FFE-8ED97F350D04}"/>
              </a:ext>
            </a:extLst>
          </p:cNvPr>
          <p:cNvSpPr txBox="1">
            <a:spLocks/>
          </p:cNvSpPr>
          <p:nvPr/>
        </p:nvSpPr>
        <p:spPr>
          <a:xfrm>
            <a:off x="3094891" y="2547456"/>
            <a:ext cx="6668087" cy="65997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главные константы проекта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0463594-EFEC-3DD3-5E77-271CD40A8F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839" y="3680626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TOKEN_API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5C5D1115-0B96-669F-A44D-12E0CD4E85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839" y="4460497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GREETING_STICKER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D66011EB-A699-9950-D649-1CB667677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426" y="5209161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HEADERS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32A76362-B694-C8BE-F0A2-F3C56AFF59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6000" y="6106479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STUFF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E367E2DF-604C-777F-0783-30E07A856D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199" y="5220216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HELP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64355884-2B51-AD57-FB09-78B070242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1134" y="4424481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DESCR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DE29A87A-31A0-661A-6D55-2B6DF5AFA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1131" y="3672672"/>
            <a:ext cx="396000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ZODIAKS</a:t>
            </a: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166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 </a:t>
            </a:r>
            <a:r>
              <a:rPr lang="en-US" dirty="0"/>
              <a:t>imports.py</a:t>
            </a:r>
            <a:endParaRPr lang="ru-RU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2EE550C-F654-B585-E4AB-72B0195D20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9485" y="1594753"/>
            <a:ext cx="8783174" cy="427809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aiogram.contrib.fsm_storage.memory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MemoryStorage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Dispatcher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executor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types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aiogram.dispatcher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FSMContext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aiogram.dispatcher.filters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Text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aiogram.types.input_media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InputMedia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data.config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TOKEN_API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GREETING_STICKER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HELP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DESCR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HEADERS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STUFF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ZODIAKS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data.keyboards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kb_main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ikb_tovars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ikb_progul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ikb_sex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ikb_komp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ikb_sights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ikb_rem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\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ikb_sights_SPB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ikb_films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data.classes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Female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Male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bs4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BeautifulSoup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datetime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dt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requests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json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random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sqlite3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75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17982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 </a:t>
            </a:r>
            <a:r>
              <a:rPr lang="en-US" dirty="0"/>
              <a:t>keyboards.py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A999E20-B01C-7E1B-1534-7BFF47040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848634"/>
            <a:ext cx="4739078" cy="245683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729BD4A-03BE-69DD-BDF1-2A445D018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125" y="5599091"/>
            <a:ext cx="3914629" cy="54475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D3B540-FDBD-3730-AB4C-D93A27509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660" y="2535563"/>
            <a:ext cx="4018343" cy="53730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D6166C0-72A0-0F1E-0609-286F400CC3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2033" y="5669650"/>
            <a:ext cx="3967712" cy="97921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4A92183-3CED-6714-7023-460E2A3934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2052" y="1858418"/>
            <a:ext cx="3491261" cy="47301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0C66031-53EF-C2AE-9F50-CE8B9E5894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61018" y="4009540"/>
            <a:ext cx="3862799" cy="544753"/>
          </a:xfrm>
          <a:prstGeom prst="rect">
            <a:avLst/>
          </a:prstGeom>
        </p:spPr>
      </p:pic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45EB2C43-B125-F189-7F21-AE8F0B951B84}"/>
              </a:ext>
            </a:extLst>
          </p:cNvPr>
          <p:cNvSpPr txBox="1">
            <a:spLocks/>
          </p:cNvSpPr>
          <p:nvPr/>
        </p:nvSpPr>
        <p:spPr>
          <a:xfrm>
            <a:off x="7426479" y="5035901"/>
            <a:ext cx="4018343" cy="7296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ikb_tovars</a:t>
            </a:r>
            <a:r>
              <a:rPr lang="en-US" sz="3600" dirty="0"/>
              <a:t>, </a:t>
            </a:r>
            <a:r>
              <a:rPr lang="en-US" sz="3600" dirty="0" err="1"/>
              <a:t>ikb_films</a:t>
            </a:r>
            <a:endParaRPr lang="ru-RU" sz="3600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B2412B0E-AFA7-AFB1-524E-87457A17E081}"/>
              </a:ext>
            </a:extLst>
          </p:cNvPr>
          <p:cNvSpPr txBox="1">
            <a:spLocks/>
          </p:cNvSpPr>
          <p:nvPr/>
        </p:nvSpPr>
        <p:spPr>
          <a:xfrm>
            <a:off x="1241124" y="1180820"/>
            <a:ext cx="2339775" cy="5201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kb_main</a:t>
            </a:r>
            <a:endParaRPr lang="ru-RU" sz="3600" dirty="0"/>
          </a:p>
        </p:txBody>
      </p:sp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8C853C3A-6F3C-C3AF-31CA-D23C0B3C9546}"/>
              </a:ext>
            </a:extLst>
          </p:cNvPr>
          <p:cNvSpPr txBox="1">
            <a:spLocks/>
          </p:cNvSpPr>
          <p:nvPr/>
        </p:nvSpPr>
        <p:spPr>
          <a:xfrm>
            <a:off x="2280258" y="4550971"/>
            <a:ext cx="3491261" cy="10764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ikb_sights</a:t>
            </a:r>
            <a:r>
              <a:rPr lang="en-US" sz="3600" dirty="0"/>
              <a:t>, </a:t>
            </a:r>
            <a:r>
              <a:rPr lang="en-US" sz="3600" dirty="0" err="1"/>
              <a:t>ikb_sights_SPB</a:t>
            </a:r>
            <a:endParaRPr lang="ru-RU" sz="3600" dirty="0"/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7CCD39AF-454C-B900-05F5-8CA5E06DECF6}"/>
              </a:ext>
            </a:extLst>
          </p:cNvPr>
          <p:cNvSpPr txBox="1">
            <a:spLocks/>
          </p:cNvSpPr>
          <p:nvPr/>
        </p:nvSpPr>
        <p:spPr>
          <a:xfrm>
            <a:off x="5521421" y="1791728"/>
            <a:ext cx="2339775" cy="6423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ikb_progul</a:t>
            </a:r>
            <a:endParaRPr lang="ru-RU" sz="3600" dirty="0"/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C952BE60-C0F0-0BD6-E860-2FF5E1EEDEC3}"/>
              </a:ext>
            </a:extLst>
          </p:cNvPr>
          <p:cNvSpPr txBox="1">
            <a:spLocks/>
          </p:cNvSpPr>
          <p:nvPr/>
        </p:nvSpPr>
        <p:spPr>
          <a:xfrm>
            <a:off x="8097313" y="3460597"/>
            <a:ext cx="4018343" cy="5201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ikb_sex</a:t>
            </a:r>
            <a:r>
              <a:rPr lang="en-US" sz="3600" dirty="0"/>
              <a:t>, </a:t>
            </a:r>
            <a:r>
              <a:rPr lang="en-US" sz="3600" dirty="0" err="1"/>
              <a:t>ikb_komp</a:t>
            </a:r>
            <a:endParaRPr lang="ru-RU" sz="3600" dirty="0"/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6A8F5005-C016-57EA-127A-2666B0B68902}"/>
              </a:ext>
            </a:extLst>
          </p:cNvPr>
          <p:cNvSpPr txBox="1">
            <a:spLocks/>
          </p:cNvSpPr>
          <p:nvPr/>
        </p:nvSpPr>
        <p:spPr>
          <a:xfrm>
            <a:off x="8884741" y="1180820"/>
            <a:ext cx="2339775" cy="6423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ikb_rem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271835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 </a:t>
            </a:r>
            <a:r>
              <a:rPr lang="en-US" dirty="0"/>
              <a:t>classes.py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3BCD36-5AC7-6F08-623A-AAEC34F2FD32}"/>
              </a:ext>
            </a:extLst>
          </p:cNvPr>
          <p:cNvSpPr txBox="1"/>
          <p:nvPr/>
        </p:nvSpPr>
        <p:spPr>
          <a:xfrm>
            <a:off x="581801" y="2588290"/>
            <a:ext cx="34747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latin typeface="JetBrains Mono"/>
              </a:rPr>
              <a:t>+-- </a:t>
            </a:r>
            <a:r>
              <a:rPr lang="en-US" sz="4400" b="1" dirty="0">
                <a:latin typeface="JetBrains Mono"/>
              </a:rPr>
              <a:t>Male</a:t>
            </a:r>
          </a:p>
          <a:p>
            <a:r>
              <a:rPr lang="en-US" sz="4400" b="1" dirty="0">
                <a:latin typeface="JetBrains Mono"/>
              </a:rPr>
              <a:t>+-- Female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D1ABD03-1A6E-269F-190E-AC606B7E4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0199" y="3430785"/>
            <a:ext cx="720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Female(StatesGroup):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B2CA6BA-F706-B5F5-00CE-820970EE83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0199" y="2624799"/>
            <a:ext cx="720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Male(StatesGroup):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8267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</a:t>
            </a:r>
            <a:r>
              <a:rPr lang="en-US" dirty="0"/>
              <a:t> main.py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3BCD36-5AC7-6F08-623A-AAEC34F2FD32}"/>
              </a:ext>
            </a:extLst>
          </p:cNvPr>
          <p:cNvSpPr txBox="1"/>
          <p:nvPr/>
        </p:nvSpPr>
        <p:spPr>
          <a:xfrm>
            <a:off x="6467887" y="2909345"/>
            <a:ext cx="53627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JetBrains Mono"/>
              </a:rPr>
              <a:t>Общие функции для работы с данными</a:t>
            </a:r>
            <a:endParaRPr lang="en-US" sz="4000" b="1" dirty="0">
              <a:latin typeface="JetBrains Mono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A0AB923-ECCA-0A20-D631-2A821CCD10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587" y="2680745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tovar_generator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(position)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E69B1B0-DFDD-8BAE-DA8D-C3E47382D2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0" y="1282642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goroscop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(zodf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zodm)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C84CFD07-795A-1A52-0556-C0FF1ECD0E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0" y="1973521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female_kompliment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(komp_index)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A7A8C124-F46B-1675-3540-9ABF2151FC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587" y="3387969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male_kompliment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(komp_index)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62C5F732-DA41-C823-EF04-C9632F170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0" y="4095193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all_for_walk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(walker_id)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E1E3F2E2-31B6-E829-3436-A60D90296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587" y="4802417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all_for_walk_spb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(walker_id)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DEC87A7C-B1C5-42C0-DFBD-8D3FAF178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587" y="5504149"/>
            <a:ext cx="4320000" cy="457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film_generator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(film_id)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832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</a:t>
            </a:r>
            <a:r>
              <a:rPr lang="en-US" dirty="0"/>
              <a:t> main.py</a:t>
            </a:r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511BFE-369E-03CB-B438-50F7D30BAB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0759" y="1154439"/>
            <a:ext cx="3919663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Запуск Бота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commands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=[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"start"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241FBC9-D4C6-A5A2-CC96-A45676AF0F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17246"/>
            <a:ext cx="3757760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Помощь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"Помощь"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F1C9126-0CBB-31D9-D9A9-E30FA59C9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5606" y="2002401"/>
            <a:ext cx="3869970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Описание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"Описание"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815B23B8-7B08-AF12-5140-191942DBB4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3267" y="4515794"/>
            <a:ext cx="4846198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Фильмы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🍿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Фильмы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🎥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8DFF3782-CE73-ACD5-CFCE-9B5B2AC550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3422" y="2002401"/>
            <a:ext cx="4318811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Сюрприз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🎁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Сюрприз 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🎁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0DB28D15-D5ED-026F-71CC-FF26727E1A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6375" y="5237075"/>
            <a:ext cx="4979248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Прогулка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🚗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Прогулка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🚗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7">
            <a:extLst>
              <a:ext uri="{FF2B5EF4-FFF2-40B4-BE49-F238E27FC236}">
                <a16:creationId xmlns:a16="http://schemas.microsoft.com/office/drawing/2014/main" id="{D370FA3A-C02E-07E5-9A48-EEBDC9355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389" y="4515794"/>
            <a:ext cx="5274201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Комплимент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💌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Комплимент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🎀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8">
            <a:extLst>
              <a:ext uri="{FF2B5EF4-FFF2-40B4-BE49-F238E27FC236}">
                <a16:creationId xmlns:a16="http://schemas.microsoft.com/office/drawing/2014/main" id="{88D54304-5D36-16DA-7B0A-CF4C600D8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5468" y="2795681"/>
            <a:ext cx="5521063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Кнопка Совместимость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(Text(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equals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egoe UI Emoji" panose="020B0502040204020203" pitchFamily="34" charset="0"/>
              </a:rPr>
              <a:t>♐️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Совместимость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egoe UI Emoji" panose="020B0502040204020203" pitchFamily="34" charset="0"/>
              </a:rPr>
              <a:t>♌️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A17BFD0E-A738-3385-0AC7-CAAA6B80D6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1516" y="3650515"/>
            <a:ext cx="2771913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Обработчик машины состояний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=Male.male)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4CA12EC6-CB99-B0F4-C85F-C5628B696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82604" y="3650515"/>
            <a:ext cx="2709396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Обработчик машины состояний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=Male.fem)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A9BCABEA-E508-59BD-E3CA-E126BBE4C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7509" y="3650516"/>
            <a:ext cx="2848857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Обработчик машины состояний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=Female.fem)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F5C77DCA-925F-AA9D-46DA-870EEFF9F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650515"/>
            <a:ext cx="2911374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Обработчик машины состояний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=Female.male)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1A02B622-EEF8-18AB-4F09-123685CC3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8393" y="6102353"/>
            <a:ext cx="3070071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Общий обработчик сообщений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@dp.message_handler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39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C2A70B6-1B25-0D20-3899-03B17CCAAC98}"/>
              </a:ext>
            </a:extLst>
          </p:cNvPr>
          <p:cNvSpPr txBox="1">
            <a:spLocks/>
          </p:cNvSpPr>
          <p:nvPr/>
        </p:nvSpPr>
        <p:spPr>
          <a:xfrm>
            <a:off x="159433" y="122510"/>
            <a:ext cx="9144000" cy="8481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Структура проекта</a:t>
            </a:r>
            <a:r>
              <a:rPr lang="en-US" dirty="0"/>
              <a:t>, </a:t>
            </a:r>
            <a:r>
              <a:rPr lang="ru-RU" dirty="0"/>
              <a:t>файл</a:t>
            </a:r>
            <a:r>
              <a:rPr lang="en-US" dirty="0"/>
              <a:t> main.py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3BCD36-5AC7-6F08-623A-AAEC34F2FD32}"/>
              </a:ext>
            </a:extLst>
          </p:cNvPr>
          <p:cNvSpPr txBox="1"/>
          <p:nvPr/>
        </p:nvSpPr>
        <p:spPr>
          <a:xfrm>
            <a:off x="10125487" y="6563463"/>
            <a:ext cx="53627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JetBrains Mono"/>
              </a:rPr>
              <a:t>Общие функции для работы с данными</a:t>
            </a:r>
            <a:endParaRPr lang="en-US" sz="4000" b="1" dirty="0">
              <a:latin typeface="JetBrains Mon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9F9D50D-B21D-D8C9-2FA0-DE560D4999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54332"/>
            <a:ext cx="3300904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кнопки назад (у товара)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"back"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504D3F0-97B2-F7D6-894B-406BCCBDBC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97622"/>
            <a:ext cx="3534237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кнопки вперед (у товара)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"forward"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F5E2DAE-CA0F-7531-9BFD-1C9C7BF32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5313" y="2127323"/>
            <a:ext cx="3568606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москвы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(у прогулки)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"moscow"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33822BE-F6D4-AFBE-8DCA-A6196DAE34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5313" y="3236265"/>
            <a:ext cx="3736985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Москвы на нажатие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back_sight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"back_sight"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0C40603-D9DA-EAFC-BD5B-829C9DAAE4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5313" y="2684241"/>
            <a:ext cx="3988592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Москвы на нажатие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forward_sight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"forward_sight"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54493A3-6590-2821-C556-CBD36A72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5313" y="3786921"/>
            <a:ext cx="3225819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геопозиции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"geo"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609E10AF-3383-E419-19BA-2B4C460B9C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3893" y="4334122"/>
            <a:ext cx="3241593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Удаление геолокации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"rem"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FE303DEB-FF55-AEFA-F926-8EAEAACCCC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8945" y="2127323"/>
            <a:ext cx="3310586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питера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(у прогулки)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"saint"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5AB98B7B-4B1F-886C-2B32-96980AFF1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0267" y="3236265"/>
            <a:ext cx="4099264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СПБ на нажатие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back_sight_SPB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"back_sight_SPB"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151487A-711D-8E33-E0A2-5038B0365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253" y="2687337"/>
            <a:ext cx="4337278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СПБ на нажатие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forward_sight_SPB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"forward_sight_SPB"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741518D6-B6C3-92D5-3A90-BE92EC8EA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1433" y="3787404"/>
            <a:ext cx="3588098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геопозиции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SPB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"geo_SPB"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07CB3588-8D9B-05B7-AD1A-B54B59AF2D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853015"/>
            <a:ext cx="3826689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комплимента для мужчины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"komp_male"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3">
            <a:extLst>
              <a:ext uri="{FF2B5EF4-FFF2-40B4-BE49-F238E27FC236}">
                <a16:creationId xmlns:a16="http://schemas.microsoft.com/office/drawing/2014/main" id="{829C2B59-D884-8882-36C5-AB1D142AF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16378"/>
            <a:ext cx="3970959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комплимента для девушки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"komp_female"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A86C4633-4D72-5DDE-F06A-EC0C038EF5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2762" y="5476664"/>
            <a:ext cx="3338671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мужского пола (совместимость)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"male"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5">
            <a:extLst>
              <a:ext uri="{FF2B5EF4-FFF2-40B4-BE49-F238E27FC236}">
                <a16:creationId xmlns:a16="http://schemas.microsoft.com/office/drawing/2014/main" id="{B470B185-9821-2D9B-238D-A1345994FC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2762" y="6020062"/>
            <a:ext cx="3458447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женского пола (совместимость)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"female"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EB97C6EB-68FD-203E-7576-D566B2951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3073" y="6012806"/>
            <a:ext cx="3291286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назад фильмы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"prev"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7">
            <a:extLst>
              <a:ext uri="{FF2B5EF4-FFF2-40B4-BE49-F238E27FC236}">
                <a16:creationId xmlns:a16="http://schemas.microsoft.com/office/drawing/2014/main" id="{38354713-2A4A-B655-2BAD-8BDB63A0E9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3073" y="5462150"/>
            <a:ext cx="3286477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</a:t>
            </a: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Колбек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вперед фильмы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@dp.callback_query_handler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"next"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111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AF19DD-5EE0-A686-88EC-5650BBE5C620}"/>
              </a:ext>
            </a:extLst>
          </p:cNvPr>
          <p:cNvSpPr txBox="1">
            <a:spLocks/>
          </p:cNvSpPr>
          <p:nvPr/>
        </p:nvSpPr>
        <p:spPr>
          <a:xfrm>
            <a:off x="0" y="126610"/>
            <a:ext cx="11771086" cy="8313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Хранение данных</a:t>
            </a:r>
            <a:r>
              <a:rPr lang="en-US" dirty="0"/>
              <a:t> - </a:t>
            </a:r>
            <a:r>
              <a:rPr lang="ru-RU" dirty="0"/>
              <a:t>б</a:t>
            </a:r>
            <a:r>
              <a:rPr lang="ru-RU" sz="4400" dirty="0"/>
              <a:t>аза данных </a:t>
            </a:r>
            <a:r>
              <a:rPr lang="en-US" sz="4400" dirty="0" err="1"/>
              <a:t>database.db</a:t>
            </a:r>
            <a:endParaRPr lang="ru-RU" sz="4400" dirty="0"/>
          </a:p>
          <a:p>
            <a:r>
              <a:rPr lang="en-US" dirty="0"/>
              <a:t> 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82BDE36-E38F-2C4B-1186-6D71C826FDAD}"/>
              </a:ext>
            </a:extLst>
          </p:cNvPr>
          <p:cNvSpPr txBox="1">
            <a:spLocks/>
          </p:cNvSpPr>
          <p:nvPr/>
        </p:nvSpPr>
        <p:spPr>
          <a:xfrm>
            <a:off x="1153550" y="1425526"/>
            <a:ext cx="6850966" cy="6893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4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CA1033F-F00E-AE48-613D-533CA4F78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7769"/>
            <a:ext cx="5144218" cy="102884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0C63163-F95D-DF23-452F-D4647D140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9697"/>
            <a:ext cx="11317279" cy="201005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407F43C-5FEC-E346-0859-549599468A85}"/>
              </a:ext>
            </a:extLst>
          </p:cNvPr>
          <p:cNvSpPr txBox="1"/>
          <p:nvPr/>
        </p:nvSpPr>
        <p:spPr>
          <a:xfrm>
            <a:off x="5715005" y="1338279"/>
            <a:ext cx="53627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JetBrains Mono"/>
              </a:rPr>
              <a:t>Таблица </a:t>
            </a:r>
            <a:r>
              <a:rPr lang="en-US" sz="4000" b="1" dirty="0">
                <a:latin typeface="JetBrains Mono"/>
              </a:rPr>
              <a:t>Compliments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1E3605A-4833-389B-221F-2C4CC222C0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28324"/>
            <a:ext cx="4122057" cy="168437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86024A3-5D47-E711-83CE-4ED73AE8F6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4708" y="4538783"/>
            <a:ext cx="8027292" cy="2319217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2F65481B-F698-5EA9-784B-54B85865AB7E}"/>
              </a:ext>
            </a:extLst>
          </p:cNvPr>
          <p:cNvCxnSpPr/>
          <p:nvPr/>
        </p:nvCxnSpPr>
        <p:spPr>
          <a:xfrm>
            <a:off x="0" y="432279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68FC977-2377-9795-6088-24ECF28D41C2}"/>
              </a:ext>
            </a:extLst>
          </p:cNvPr>
          <p:cNvSpPr txBox="1"/>
          <p:nvPr/>
        </p:nvSpPr>
        <p:spPr>
          <a:xfrm>
            <a:off x="-152401" y="6023504"/>
            <a:ext cx="4426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latin typeface="JetBrains Mono"/>
              </a:rPr>
              <a:t>SPB_Sights</a:t>
            </a:r>
            <a:r>
              <a:rPr lang="en-US" sz="4000" b="1" dirty="0">
                <a:latin typeface="JetBrains Mono"/>
              </a:rPr>
              <a:t>, Sights</a:t>
            </a:r>
          </a:p>
        </p:txBody>
      </p:sp>
    </p:spTree>
    <p:extLst>
      <p:ext uri="{BB962C8B-B14F-4D97-AF65-F5344CB8AC3E}">
        <p14:creationId xmlns:p14="http://schemas.microsoft.com/office/powerpoint/2010/main" val="21457480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2347</TotalTime>
  <Words>1088</Words>
  <Application>Microsoft Office PowerPoint</Application>
  <PresentationFormat>Широкоэкранный</PresentationFormat>
  <Paragraphs>99</Paragraphs>
  <Slides>19</Slides>
  <Notes>0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Helvetica</vt:lpstr>
      <vt:lpstr>JetBrains Mono</vt:lpstr>
      <vt:lpstr>Lucida Grande</vt:lpstr>
      <vt:lpstr>Segoe UI Emoji</vt:lpstr>
      <vt:lpstr>Тема Office</vt:lpstr>
      <vt:lpstr>L'amour fou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Ссылка на проект тут Username: @romantic_support_bot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Map</dc:title>
  <dc:creator>Ekaterina Bakhman</dc:creator>
  <cp:lastModifiedBy>Ekaterina Bakhman</cp:lastModifiedBy>
  <cp:revision>16</cp:revision>
  <dcterms:created xsi:type="dcterms:W3CDTF">2022-11-07T13:01:51Z</dcterms:created>
  <dcterms:modified xsi:type="dcterms:W3CDTF">2023-04-24T06:23:13Z</dcterms:modified>
</cp:coreProperties>
</file>

<file path=docProps/thumbnail.jpeg>
</file>